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4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3:35.7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8192,'0'0'0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0:34.7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0:39.3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241 0 24575,'0'26'0,"-1"-1"0,-1 0 0,-1 1 0,-2-1 0,0 0 0,-2-1 0,0 0 0,-2 0 0,-1 0 0,-17 31 0,5-9 0,17-33 0,-1 0 0,-11 18 0,15-28 0,-1 0 0,1 0 0,0 0 0,-1 0 0,0 0 0,0-1 0,0 1 0,0-1 0,0 0 0,0 0 0,-1 0 0,1 0 0,-7 2 0,0-1-104,5-2 134,0 1 0,0-1-1,0 1 1,0 0-1,1 0 1,-1 1 0,-5 3-1,9-4-91,-1-1-1,1 1 1,0-1-1,0 1 1,0 0 0,0 0-1,0-1 1,0 1-1,1 0 1,-1 0-1,0 0 1,1 0 0,0 0-1,-1 0 1,1 0-1,0 0 1,0 0 0,0 0-1,0-1 1,0 1-1,1 0 1,-1 0-1,1 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0:57.3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253 535 24575,'1'3'0,"-2"0"0,1 0 0,0-1 0,0 1 0,-1 0 0,0 0 0,1 0 0,-3 3 0,-14 39 0,2 0 0,1 2 0,3 0 0,2 0 0,-4 53 0,13-99 0,0 0 0,0 0 0,0 0 0,0 0 0,0 0 0,0 0 0,0 0 0,0-1 0,0 1 0,0 0 0,0 0 0,1 0 0,-1 0 0,0 0 0,1 0 0,-1 0 0,1 0 0,-1 0 0,1 0 0,-1-1 0,1 2 0,0-2 0,0 0 0,-1 0 0,1 0 0,0 1 0,0-1 0,-1 0 0,1 0 0,0 0 0,-1-1 0,1 1 0,0 0 0,-1 0 0,1 0 0,0 0 0,-1-1 0,1 1 0,0 0 0,-1-1 0,1 1 0,-1 0 0,1-1 0,0 0 0,38-35 0,-33 29 0,74-86 0,-51 57 0,1 1 0,60-53 0,-48 63 0,-36 22 0,0 0 0,0-1 0,0 1 0,0-1 0,0 0 0,-1-1 0,0 1 0,5-7 0,111-137 0,-98 122 0,-2-1 0,0-1 0,-2-1 0,27-54 0,-45 79 0,-3 4 0,-9 9 0,-17 23 0,25-29 0,-22 27 0,-22 24 0,-67 98 0,103-136 0,-1-1 0,-1 0 0,-1-1 0,0-1 0,-19 16 0,16-16 0,1 1 0,1 1 0,0 0 0,-13 19 0,11-11 0,1-1 0,1 0 0,1 0 0,1 1 0,1 1 0,-9 26 0,-18 43 0,30-73 0,0 0 0,1 0 0,1 1 0,0 0 0,-4 29 0,8-29 0,3-29 0,7-35 0,67-147 0,-68 177 0,6-12 0,1 1 0,1 1 0,1 0 0,2 0 0,0 2 0,38-38 0,-38 45 0,1 1 0,26-15 0,13-9 0,-3-7 0,-3-2 0,78-89 0,-69 74 0,20-23 0,-71 75 0,-15 23 0,-20 28 0,-47 52 0,-4-3 0,-94 86 0,55-59 0,101-105 0,0 0 0,-31 20 0,28-22 0,1 2 0,-15 14 0,27-22 0,0 0 0,0 0 0,1 1 0,0-1 0,0 1 0,0 0 0,1 1 0,0-1 0,0 0 0,-2 8 0,-8 30 0,-1-1 0,-3-1 0,-28 54 0,-6 15 0,9-17 0,31-73 0,-5 7 0,1 0 0,1 1 0,2 1 0,1 0 0,2 0 0,-7 34 0,16-45 0,6-13 0,-4-6 0,0-1 0,-1 0 0,1 0 0,0 0 0,0 0 0,0 0 0,-1-1 0,1 1 0,0 0 0,-1-1 0,1 1 0,-1-1 0,2-2 0,23-29 0,-2-1 0,-2-1 0,-1-1 0,25-58 0,43-73 0,-49 112 0,3 1 0,65-65 0,14-15 0,-110 119 0,-1 1 0,0 0 0,1 1 0,0 0 0,1 1 0,0 1 0,26-17 0,-25 18 0,0 0 0,-1-1 0,0 0 0,18-23 0,21-17 0,11-2 0,159-131 0,-175 153 0,-47 31 0,0 0 0,0 0 0,0 0 0,0 0 0,0 0 0,0 0 0,0 0 0,0 0 0,0 1 0,0-1 0,0 0 0,0 0 0,0 0 0,0 0 0,0 0 0,0 0 0,0 0 0,0 0 0,0 0 0,0 0 0,0 0 0,0 0 0,0 0 0,0 1 0,0-1 0,0 0 0,0 0 0,0 0 0,0 0 0,0 0 0,0 0 0,0 0 0,1 0 0,-1 0 0,0 0 0,0 0 0,0 0 0,0 0 0,0 0 0,0 0 0,0 0 0,0 0 0,0 0 0,0 0 0,0 0 0,0 0 0,1 0 0,-1 0 0,0 0 0,0 0 0,0 0 0,0 0 0,0 0 0,0 0 0,0 0 0,0 0 0,0 0 0,0 0 0,0 0 0,-5 11 0,-13 15 0,-367 458 0,301-387 0,49-58 0,-32 44 0,4 5 0,5 3 0,-50 102 0,-12 56 0,120-248 0,-6 10 0,1-1 0,1 1 0,0 0 0,0 1 0,-2 14 0,26-56 0,161-238 0,-54 88 0,-52 50 0,-66 115 0,1 1 0,1 1 0,0 0 0,1 0 0,0 1 0,27-20 0,6-6 0,200-164 0,-196 164 0,20-13 0,2 3 0,109-55 0,-174 100 0,1-1 0,-1 0 0,1 1 0,1 0 0,-1 0 0,0 1 0,1 0 0,-1 0 0,1 1 0,8-1 0,-16 2 0,0 0 0,1 0 0,-1 0 0,0 0 0,0 0 0,1 0 0,-1 0 0,0 1 0,0-1 0,0 0 0,1 0 0,-1 0 0,0 0 0,0 1 0,0-1 0,0 0 0,1 0 0,-1 0 0,0 1 0,0-1 0,0 0 0,0 0 0,0 1 0,0-1 0,0 0 0,0 0 0,0 1 0,1-1 0,-1 0 0,0 0 0,0 1 0,0-1 0,-1 0 0,1 1 0,0-1 0,0 0 0,0 0 0,0 1 0,0-1 0,0 0 0,0 0 0,0 0 0,0 1 0,-1-1 0,1 0 0,0 0 0,0 1 0,0-1 0,0 0 0,-1 0 0,1 0 0,0 0 0,0 1 0,-1-1 0,1 0 0,-15 18 0,13-16 0,-165 167 0,71-75 0,-104 132 0,131-146 0,47-58 0,2 1 0,-30 43 0,49-61 0,7-9 0,13-13 0,266-328 0,-137 155 0,-94 116 0,-33 44 0,29-32 0,75-64 0,-124 126 0,-1-1 0,0 1 0,1-1 0,-1 1 0,1-1 0,-1 1 0,1 0 0,-1-1 0,1 1 0,-1-1 0,1 1 0,-1 0 0,1 0 0,-1-1 0,1 1 0,0 0 0,-1 0 0,1-1 0,-1 1 0,1 0 0,0 0 0,-1 0 0,1 0 0,0 0 0,-1 0 0,1 0 0,1 1 0,-2 0 0,1 0 0,-1-1 0,0 1 0,1 0 0,-1 0 0,0 1 0,0-1 0,0 0 0,0 0 0,0 0 0,0 0 0,0 0 0,0 0 0,0 0 0,0 0 0,0 0 0,-1 0 0,0 2 0,-12 35 0,-1 1 0,-3-2 0,-1 0 0,-39 59 0,37-63 0,-185 301 0,191-314 0,-25 28 0,27-34 0,0 0 0,0 2 0,-11 20 0,13-11 0,12-20 0,6-9 0,13-16 0,210-271 0,-76 89 0,-116 153 0,-15 16 0,2 2 0,38-36 0,213-202 0,-174 165 0,-62 65 0,39-42 0,-57 59 0,-11 19 0,-12 3 0,0 1 0,1-1 0,-1 1 0,0-1 0,0 1 0,0-1 0,1 1 0,-1-1 0,0 1 0,0-1 0,0 1 0,0-1 0,0 1 0,0-1 0,0 1 0,0-1 0,0 1 0,0-1 0,0 1 0,0 0 0,0-1 0,0 1 0,-1-1 0,1 1 0,-1 0 0,-5 18 0,-2 0 0,-1 0 0,0-1 0,-17 26 0,-4 6 0,-5 11 0,-2-1 0,-3-2 0,-2-1 0,-65 65 0,67-83 0,27-29 0,2 0 0,0 1 0,0 0 0,1 1 0,0 0 0,1 1 0,1 0 0,0 0 0,-8 18 0,12-20 0,-2 1 0,0-1 0,-11 16 0,-15 29 0,-27 98 0,41-100 0,-2 0 0,-3-2 0,-42 70 0,26-57 0,33-57 0,11-18 0,12-27 0,-15 33 0,36-72 0,4 3 0,86-115 0,126-123 0,-141 178 0,30-26 0,10-14 0,-114 125 0,54-89 0,-90 132 0,2-4 0,-17 18 0,-74 66-32,-277 249-538,19 22 132,341-342 438,-236 268 0,22 17 0,215-287 0,-90 129 173,83-123 488,11-25-455,14-34-206,3 1 0,49-93 0,72-92 0,-67 117 0,-73 118 0,10-17 0,1 0 0,15-17 0,-18 28 0,-5 12 0,-6 18 0,-24 69 0,-70 160 0,26-78 0,45-89 0,25-67 0,7-20 0,7-10 0,114-144 0,-61 69 0,274-307 0,-106 146 0,-208 224 0,0 2 0,38-24 0,-32 23 0,32-28 0,-37 24 0,-2-2 0,-1-1 0,29-45 0,15-19 0,-57 84 0,-17 27 0,-8 6 0,-2-1 0,-1 0 0,-22 24 0,-69 64 0,44-47 0,15-14 0,-239 254 0,19 21 0,229-266 0,41-60 0,-1 1 0,0 0 0,0 0 0,0 0 0,1 0 0,-1 0 0,0 0 0,0 0 0,0 0 0,0 0 0,1 0 0,-1 1 0,0-1 0,0 0 0,0 0 0,1 0 0,-1 0 0,0 0 0,0 0 0,0 0 0,0 0 0,0 0 0,1 1 0,-1-1 0,0 0 0,0 0 0,0 0 0,0 0 0,0 0 0,0 1 0,0-1 0,1 0 0,-1 0 0,0 0 0,0 0 0,0 1 0,0-1 0,0 0 0,0 0 0,0 0 0,0 1 0,0-1 0,0 0 0,0 0 0,0 0 0,0 0 0,0 1 0,0-1 0,0 0 0,0 0 0,-1 0 0,1 0 0,0 1 0,0-1 0,0 0 0,0 0 0,0 0 0,0 0 0,-1 1 0,16-9 0,-2 0 0,1-1 0,-1 0 0,0-1 0,20-20 0,-8 7 0,264-242 0,19-17 0,-305 279 0,85-74 0,133-148 0,-198 190 0,-19 28 0,1 0 0,-1 0 0,1 0 0,0 1 0,8-7 0,-3 8 0,-7 14 0,-11 19 0,-8 6 0,-1-2 0,-42 59 0,-57 55 0,67-87 0,-101 115 0,140-158 0,10-16 0,1 1 0,0-1 0,-1 0 0,1 0 0,0 0 0,-1 0 0,1 0 0,0 0 0,0 0 0,-1 0 0,1-1 0,0 1 0,-1 0 0,1 0 0,0 0 0,-1-1 0,1 1 0,0 0 0,-1-1 0,1 1 0,-1-1 0,1 1 0,-1-1 0,1 1 0,-1-1 0,2 0 0,86-63 0,-56 39 0,0 1 0,2 2 0,60-29 0,-85 50 0,-10 6 0,-13 15 0,-131 134 0,58-66 0,-1-2 0,-34 38 0,107-102-1365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1:13.65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441 181 24575,'-4'1'0,"-1"0"0,1 1 0,-1-1 0,1 1 0,-1 0 0,1 1 0,0-1 0,0 1 0,0 0 0,0 0 0,-5 5 0,-14 10 0,17-15 0,1-1 0,0 1 0,-1-1 0,1 0 0,-1 0 0,-8 1 0,13-3 0,0 0 0,0 0 0,0 0 0,0 0 0,0 0 0,0 0 0,0 0 0,1 0 0,-1 0 0,0 0 0,0-1 0,0 1 0,0 0 0,0-1 0,1 1 0,-1 0 0,0-1 0,0 1 0,0-1 0,0 0 0,1 0 0,-1 0 0,1 0 0,-1 0 0,1 0 0,0 0 0,-1 0 0,1-1 0,0 1 0,0 0 0,0 0 0,0 0 0,0 0 0,0 0 0,0 0 0,0-1 0,1 1 0,-1 0 0,0 0 0,1 0 0,-1 0 0,1-1 0,2-5 0,0 1 0,0 0 0,1 0 0,-1 0 0,2 1 0,-1-1 0,0 1 0,7-6 0,45-37 0,-37 33 0,14-14 0,-12 11 0,35-25 0,-55 42 0,-1 1 0,1-1 0,0 1 0,-1-1 0,1 1 0,-1 0 0,1-1 0,0 1 0,-1 0 0,1-1 0,0 1 0,-1 0 0,1 0 0,0 0 0,-1 0 0,1 0 0,0-1 0,0 1 0,-1 1 0,2-1 0,-3 11 0,-18 20 0,-4-7 0,-2-1 0,0-1 0,-51 34 0,-96 46 0,118-71 0,40-23 0,0 1 0,1 0 0,0 2 0,-20 18 0,30-26 0,0 0 0,0-1 0,0 1 0,0-1 0,0 0 0,0 0 0,-1 0 0,-5 2 0,8-4 0,1 0 0,-1 0 0,1 0 0,-1 0 0,0 1 0,1-1 0,-1 0 0,1 0 0,-1 0 0,0 0 0,1 0 0,-1-1 0,1 1 0,-1 0 0,0 0 0,1 0 0,-1-1 0,1 1 0,-1 0 0,1 0 0,-1-1 0,0 0 0,0 0 0,1 0 0,-1 0 0,0 0 0,1 0 0,0 0 0,-1 0 0,1 0 0,-1 0 0,1 0 0,0 0 0,0 0 0,0 0 0,0-1 0,0 1 0,0 0 0,0-2 0,2-11 0,0 0 0,1 0 0,1 0 0,0 0 0,12-25 0,39-67 0,-28 57 0,-25 45-71,5-9-253,0 1 1,0-1-1,17-18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1:30.1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210 14 24575,'-44'-1'0,"-37"0"0,75 1 0,0 0 0,-1 1 0,1 0 0,0 1 0,0-1 0,0 1 0,0 0 0,0 1 0,-7 3 0,11-5 0,1 0 0,0 0 0,0 0 0,0-1 0,0 1 0,0 0 0,0 0 0,0 0 0,0 1 0,0-1 0,1 0 0,-1 0 0,0 0 0,1 1 0,-1-1 0,1 0 0,-1 1 0,1-1 0,0 0 0,0 1 0,-1-1 0,1 0 0,0 1 0,0-1 0,0 3 0,1-1 0,0 0 0,0 0 0,0 0 0,0 0 0,1 0 0,-1 0 0,1 0 0,0 0 0,0-1 0,4 6 0,-3-4 0,1 0 0,0-1 0,-1 1 0,1-1 0,0 0 0,1 0 0,-1 0 0,1 0 0,-1-1 0,1 0 0,0 0 0,0 0 0,-1 0 0,8 0 0,-9-2 0,0 0 0,-1-1 0,1 0 0,0 1 0,-1-1 0,1 0 0,0 0 0,-1-1 0,1 1 0,-1 0 0,0-1 0,1 0 0,-1 1 0,0-1 0,0 0 0,0 0 0,0 0 0,0-1 0,-1 1 0,1 0 0,-1-1 0,1 1 0,-1 0 0,0-1 0,0 0 0,0 1 0,0-1 0,-1 0 0,1-3 0,2-7 0,0-1 0,-2 1 0,0-1 0,0-18 0,-4 89 0,1-30 0,0-1 0,2 1 0,1 0 0,6 41 0,-7-67 0,1-1 0,-1 1 0,0 0 0,0-1 0,0 1 0,0 0 0,0-1 0,1 1 0,-1 0 0,0-1 0,1 1 0,-1-1 0,0 1 0,1 0 0,-1-1 0,1 1 0,-1-1 0,1 1 0,-1-1 0,1 0 0,-1 1 0,1-1 0,-1 1 0,1-1 0,0 0 0,-1 1 0,1-1 0,0 0 0,-1 0 0,1 0 0,0 1 0,1-2 0,-1 1 0,1-1 0,-1 1 0,0-1 0,1 1 0,-1-1 0,0 0 0,0 0 0,0 1 0,0-1 0,1 0 0,-1 0 0,0 0 0,0-2 0,5-3 0,-1 0 0,-1-1 0,1 0 0,4-10 0,2-14 0,-8 21 0,1 0 0,0 0 0,1 0 0,6-9 0,-11 18 0,0 1 0,0 0 0,0 0 0,0 0 0,0 0 0,0 0 0,0 0 0,0 0 0,0 0 0,0 0 0,0 0 0,0 0 0,1 0 0,-1-1 0,0 1 0,0 0 0,0 0 0,0 0 0,0 0 0,0 0 0,0 0 0,0 0 0,0 0 0,1 0 0,-1 0 0,0 0 0,0 0 0,0 0 0,0 0 0,0 0 0,0 0 0,0 0 0,0 0 0,1 0 0,-1 0 0,0 1 0,0-1 0,0 0 0,0 0 0,0 0 0,0 0 0,0 0 0,0 0 0,0 0 0,0 0 0,0 0 0,1 0 0,-1 0 0,0 0 0,0 0 0,0 1 0,0-1 0,0 0 0,0 0 0,0 0 0,0 0 0,0 0 0,0 0 0,0 0 0,0 0 0,0 1 0,0-1 0,0 0 0,0 0 0,3 13 0,-2 15 0,-15 145 0,0-19 0,68-276 0,-24 66-16,50-69 0,-36 59-1317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1:01.7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4 808 24575,'2'-1'0,"1"0"0,0 0 0,-1 0 0,1 0 0,0 0 0,-1-1 0,0 1 0,1-1 0,-1 0 0,0 1 0,0-1 0,0 0 0,4-5 0,1 0 0,126-117 0,-118 108 0,-2 0 0,0-1 0,0-1 0,-2 0 0,12-24 0,-6 12 0,20-28 0,153-160 0,-117 140 0,56-62 0,-192 240 0,-4-3 0,-97 108 0,144-180 0,0 0 0,-28 50 0,28-42 0,-29 37 0,6-25 0,33-36 0,1 0 0,0 1 0,0 0 0,1 1 0,0 0 0,-9 17 0,4-4 0,-1 0 0,-23 29 0,27-39 0,-1-1 0,2 2 0,-1 0 0,2 0 0,0 0 0,1 1 0,1 0 0,-8 30 0,11-21-1365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1:02.46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1:03.2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1:05.0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1:05.7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24575,'615'0'-1365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2T17:13:44.25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1:07.3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1:07.8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1:36.7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452 279 24575,'-10'8'0,"0"0"0,0 0 0,0-1 0,-19 10 0,-19 14 0,47-30 0,0 0 0,-1 0 0,1 0 0,0 0 0,-1 0 0,1 0 0,-1 0 0,1 0 0,-1-1 0,1 1 0,-1-1 0,0 1 0,1-1 0,-1 1 0,0-1 0,1 0 0,-1 0 0,0 0 0,-2 0 0,3-1 0,0 0 0,0 0 0,1 0 0,-1 1 0,0-1 0,0 0 0,1 0 0,-1-1 0,1 1 0,-1 0 0,1 0 0,-1 0 0,1 0 0,0 0 0,-1 0 0,1-1 0,0 1 0,0 0 0,0 0 0,0-1 0,0 1 0,0 0 0,0 0 0,0 0 0,1-1 0,-1 1 0,1-2 0,1-6 0,0 1 0,0-1 0,1 1 0,0-1 0,1 1 0,-1 0 0,2 0 0,4-7 0,8-8 0,23-26 0,-21 28 0,19-29 0,-33 43 0,0-1 0,-1 0 0,0 0 0,-1 0 0,1 0 0,-2-1 0,1 1 0,1-10 0,-4 17 0,0 0 0,1 0 0,-1 0 0,0 0 0,0 0 0,0 0 0,0 0 0,0 0 0,0 0 0,0 0 0,0 0 0,0 0 0,0 0 0,-1 0 0,1 0 0,0 0 0,-1 0 0,1 1 0,-1-1 0,1 0 0,-1 0 0,1 0 0,-1 0 0,0 1 0,1-1 0,-1 0 0,0 0 0,1 1 0,-1-1 0,0 1 0,0-1 0,-1 0 0,1 1 0,-1 0 0,1 0 0,-1 0 0,1 0 0,-1 0 0,1 0 0,-1 1 0,1-1 0,0 0 0,-1 1 0,1 0 0,0-1 0,-1 1 0,1 0 0,0-1 0,0 1 0,-1 0 0,1 0 0,0 0 0,0 0 0,0 0 0,0 0 0,-1 2 0,-26 32 0,-39 66 0,-18 23 0,61-95 0,5-6 0,0 0 0,-29 51 0,-69 170 0,113-233 0,0-1 0,0 1 0,1 0 0,1 0 0,-1 0 0,2 0 0,0 1 0,0-1 0,2 22 0,-1-33 0,0 1 0,0-1 0,1 0 0,-1 1 0,0-1 0,0 0 0,1 1 0,-1-1 0,0 0 0,1 0 0,-1 1 0,0-1 0,1 0 0,-1 0 0,0 0 0,1 1 0,-1-1 0,1 0 0,-1 0 0,0 0 0,1 0 0,-1 0 0,1 0 0,-1 0 0,0 0 0,1 0 0,-1 0 0,1 0 0,-1 0 0,1 0 0,-1 0 0,0 0 0,1 0 0,-1-1 0,0 1 0,1 0 0,-1 0 0,0 0 0,1-1 0,-1 1 0,0 0 0,1-1 0,-1 1 0,0 0 0,1 0 0,-1-1 0,0 1 0,0 0 0,1-1 0,16-16 0,-5 2 0,0 0 0,-2-1 0,0-1 0,8-17 0,-10 17 0,1 1 0,0 0 0,1 1 0,1 0 0,13-14 0,90-91 0,-113 119 0,-1 0 0,1 0 0,0 1 0,-1-1 0,1 0 0,0 1 0,0-1 0,0 0 0,0 1 0,0-1 0,0 1 0,0-1 0,0 1 0,0 0 0,0-1 0,0 1 0,0 0 0,2 0 0,-3 0 0,1 0 0,-1 0 0,1 1 0,-1-1 0,1 0 0,-1 1 0,1-1 0,-1 0 0,1 1 0,-1-1 0,0 1 0,1-1 0,-1 1 0,0-1 0,1 1 0,-1-1 0,0 1 0,0-1 0,1 1 0,-1-1 0,0 1 0,0 0 0,0 0 0,1 5 0,0 0 0,-1 0 0,0 0 0,0-1 0,-2 11 0,-37 144 0,25-113 0,2 1 0,-6 50 0,24-139 0,2-1 0,18-52 0,-16 60 0,6-37 0,9-32 0,-21 93 0,1 0 0,0 0 0,0 1 0,12-15 0,-12 17 0,0 0 0,0-1 0,0 0 0,-1 0 0,0 0 0,0 0 0,4-17 0,-4 0-1365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1:41.1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642 0 24528,'-642'1034'0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1:54.4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0 782 24566,'212'-315'0,"-212"-152"0,-212 740 0,212 236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5:13.5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718 49 24575,'26'-1'0,"1"-2"0,0-1 0,35-10 0,10-1 0,-54 12 0,-5 0 0,0 1 0,0 0 0,0 1 0,0 0 0,14 2 0,-25-1 0,0 0 0,0 0 0,0 1 0,0-1 0,0 1 0,-1-1 0,1 1 0,0 0 0,0 0 0,0 0 0,0 0 0,-1 0 0,1 0 0,0 0 0,-1 0 0,1 1 0,-1-1 0,0 1 0,1-1 0,-1 1 0,0 0 0,0-1 0,0 1 0,0 0 0,0 0 0,0 0 0,0-1 0,-1 1 0,1 0 0,-1 0 0,0 0 0,1 0 0,-1 0 0,0 0 0,0 0 0,0 0 0,0 0 0,-1 0 0,0 3 0,-1 10 0,-1-1 0,-1 1 0,0-1 0,-1 0 0,-1 0 0,0 0 0,-1-1 0,-13 20 0,8-15 0,-1-1 0,0-1 0,-1-1 0,-1 1 0,-25 18 0,23-23 0,0-1 0,0-1 0,-1 0 0,0-2 0,-1 0 0,-22 5 0,-43 17 0,11 4 0,10-3 0,-70 22 0,130-51 0,-1 0 0,1 0 0,-1 0 0,1-1 0,-1 1 0,1-1 0,-1 0 0,1 0 0,-1 0 0,1 0 0,-6-1 0,8 0 0,-1 0 0,1 0 0,-1 0 0,1 1 0,-1-1 0,1-1 0,0 1 0,-1 0 0,1 0 0,0 0 0,0-1 0,0 1 0,0 0 0,0-1 0,0 1 0,0-1 0,1 0 0,-1 1 0,0-1 0,1 1 0,-1-1 0,1 0 0,0 0 0,-1 1 0,1-4 0,-1-5 0,1-1 0,0 1 0,1 0 0,0 0 0,0-1 0,6-18 0,24-61 0,-21 67 0,17-40 0,54-87 0,-51 99 0,-30 51 0,0 0 0,0 0 0,0 0 0,0 0 0,0 0 0,0 0 0,0 0 0,0 0 0,1 0 0,-1 0 0,0 0 0,0 0 0,0 0 0,0 0 0,0 0 0,0 0 0,0 0 0,0 0 0,0 0 0,0 0 0,0 0 0,0 0 0,0 0 0,-3 11 0,-10 19 0,-106 186 0,89-170 0,-2 0 0,-56 60 0,36-45 0,52-61 0,-1 0 0,1 0 0,0 0 0,0 0 0,0 0 0,-1 0 0,1 1 0,0-1 0,0 0 0,0 0 0,-1 0 0,1 0 0,0 0 0,0 0 0,-1 0 0,1 0 0,0 0 0,0 0 0,0 0 0,-1 0 0,1 0 0,0 0 0,0-1 0,0 1 0,-1 0 0,1 0 0,0 0 0,0 0 0,0 0 0,-1 0 0,1 0 0,0-1 0,0 1 0,0 0 0,0 0 0,0 0 0,-1 0 0,1-1 0,0 1 0,0 0 0,0 0 0,0 0 0,0-1 0,0 1 0,0 0 0,0 0 0,0 0 0,0-1 0,0 1 0,0 0 0,0 0 0,0 0 0,0-1 0,0 1 0,0 0 0,0 0 0,0-1 0,0 1 0,0 0 0,0 0 0,0-1 0,0-17 0,0 17 0,7-167 0,9 330 0,-7 287 0,-15-402 0,-3 1 0,-2-2 0,-1 1 0,-21 47 0,16-44 0,16-49 0,-2 8 0,0 0 0,0-1 0,-1 0 0,-7 12 0,10-19 0,1 0 0,-1 0 0,0 0 0,1 0 0,-1 0 0,0 0 0,0 0 0,1-1 0,-1 1 0,0 0 0,0 0 0,0-1 0,0 1 0,0-1 0,0 1 0,0-1 0,0 1 0,0-1 0,0 0 0,0 1 0,0-1 0,0 0 0,0 0 0,-1 0 0,1 0 0,0 0 0,0 0 0,0 0 0,0 0 0,0 0 0,0-1 0,-1 1 0,1 0 0,0-1 0,0 1 0,0-1 0,0 1 0,0-1 0,0 1 0,1-1 0,-1 0 0,0 1 0,0-1 0,0 0 0,0 0 0,1 0 0,-2-1 0,-2-3 0,0-1 0,0 0 0,0 0 0,1 0 0,-1 0 0,2-1 0,-1 1 0,1-1 0,-2-6 0,-10-66 0,12 62 0,-2-9 0,-7-66 0,10 82 0,1 1 0,0-1 0,1 0 0,0 1 0,0-1 0,6-17 0,-6 24 0,1 0 0,0 0 0,-1 0 0,1 1 0,0-1 0,0 1 0,0-1 0,1 1 0,-1 0 0,1 0 0,-1 0 0,1 0 0,0 0 0,-1 1 0,1-1 0,0 1 0,0 0 0,0 0 0,0 0 0,1 0 0,-1 0 0,0 1 0,0-1 0,5 1 0,10-1 0,1 1 0,-1 0 0,22 4 0,-10-1 0,131 4 0,-155-6 0,1 1 0,0-1 0,-1 2 0,0-1 0,1 1 0,-1 0 0,0 0 0,0 1 0,-1 0 0,1 0 0,-1 0 0,8 9 0,5 5 0,31 41 0,-15-7 0,-2 1 0,-2 2 0,27 72 0,-37-83 0,-6-1 0,-12-35 0,0 0 0,1-1 0,0 1 0,7 12 0,-10-20 0,0 0 0,0 1 0,0-1 0,0 0 0,0 0 0,0 0 0,0 1 0,0-1 0,0 0 0,1 0 0,-1 0 0,0 0 0,0 0 0,0 1 0,0-1 0,0 0 0,0 0 0,1 0 0,-1 0 0,0 0 0,0 0 0,0 0 0,0 0 0,1 1 0,-1-1 0,0 0 0,0 0 0,0 0 0,0 0 0,1 0 0,-1 0 0,0 0 0,0 0 0,0 0 0,1 0 0,-1 0 0,0 0 0,0 0 0,0 0 0,0 0 0,1 0 0,-1-1 0,0 1 0,0 0 0,0 0 0,0 0 0,1 0 0,-1 0 0,0 0 0,0 0 0,0-1 0,0 1 0,0 0 0,0 0 0,1 0 0,-1 0 0,0 0 0,0-1 0,0 1 0,0 0 0,0 0 0,0 0 0,0 0 0,0-1 0,3-7 0,-1 1 0,0-1 0,0 0 0,-1 0 0,0-1 0,-1 1 0,1 0 0,-2-10 0,1-17 0,-8-693 0,6 706 0,-7-63 0,8 77 0,-1 1 0,0-1 0,0 0 0,-1 1 0,0 0 0,0-1 0,-9-12 0,10 17 0,-1 0 0,0 0 0,1 1 0,-1-1 0,0 1 0,-1 0 0,1 0 0,0 0 0,0 0 0,-1 1 0,-4-2 0,-45-12 0,7 3 0,44 11 0,-1 0 0,1 0 0,-1 0 0,1 0 0,0-1 0,0 1 0,0-1 0,-1 1 0,1-1 0,1 0 0,-1 0 0,0 0 0,0 0 0,1 0 0,-1 0 0,1 0 0,0-1 0,-1 1 0,0-4 0,2 5 0,0-1 0,0 0 0,0 0 0,0 1 0,0-1 0,0 0 0,1 0 0,-1 1 0,1-1 0,-1 0 0,1 1 0,0-1 0,0 0 0,-1 1 0,1-1 0,0 1 0,0-1 0,0 1 0,1 0 0,-1 0 0,0-1 0,1 1 0,-1 0 0,0 0 0,1 0 0,-1 0 0,1 0 0,0 1 0,1-2 0,7-2 0,-1 0 0,1 0 0,0 1 0,0 1 0,0 0 0,0 0 0,20-1 0,-4 3 0,50 4 0,-4 10 0,-49-9 0,47 5 0,29-10 0,22 1 0,-117 0 0,0 0 0,0 0 0,0 0 0,0 0 0,0 1 0,0 0 0,0 0 0,0 0 0,-1 0 0,1 0 0,-1 1 0,0-1 0,0 1 0,0 0 0,0 0 0,0 0 0,0 1 0,-1-1 0,0 1 0,1-1 0,-2 1 0,1 0 0,0 0 0,2 6 0,2 12 0,0-1 0,-1 1 0,3 32 0,-4-31 0,-4-20 0,1 1 0,0-1 0,-1 0 0,2 0 0,-1 0 0,0 1 0,1-1 0,-1 0 0,1-1 0,0 1 0,0 0 0,0 0 0,0-1 0,0 0 0,1 1 0,-1-1 0,1 0 0,0 0 0,0 0 0,-1 0 0,1-1 0,0 1 0,0-1 0,1 0 0,-1 1 0,0-2 0,0 1 0,1 0 0,-1-1 0,0 1 0,1-1 0,-1 0 0,4 0 0,3 0 0,1-1 0,0 0 0,-1-1 0,0 0 0,1-1 0,-1 0 0,0 0 0,0-1 0,14-7 0,-21 9 0,0 0 0,0 0 0,0 0 0,0 0 0,0-1 0,-1 1 0,1-1 0,-1 0 0,1 1 0,-1-1 0,0 0 0,0 0 0,-1-1 0,1 1 0,0 0 0,-1-1 0,0 1 0,2-8 0,-3 6 0,1-1 0,-1 0 0,0 0 0,0 0 0,-1 0 0,0 0 0,0 1 0,0-1 0,-1 0 0,0 1 0,-2-7 0,0 4 0,0 0 0,0 1 0,0-1 0,-1 1 0,0-1 0,0 2 0,-1-1 0,0 0 0,0 1 0,-1 0 0,0 1 0,0 0 0,0 0 0,0 0 0,-17-7 0,22 11 0,0 1 0,-1-1 0,1 1 0,-1 0 0,1-1 0,0 1 0,-1 0 0,1 0 0,-1 1 0,1-1 0,-1 1 0,1-1 0,0 1 0,-1 0 0,1-1 0,0 1 0,0 0 0,0 1 0,-1-1 0,1 0 0,0 1 0,0-1 0,1 1 0,-1-1 0,0 1 0,1 0 0,-1 0 0,1 0 0,-1 0 0,1 0 0,0 0 0,0 0 0,0 0 0,0 1 0,-1 3 0,-4 9 0,2 0 0,0 1 0,0 0 0,0 18 0,3-31 0,-6 90 0,6 156 0,1-247 0,2 14 0,1-13 0,6-22 0,7-45 0,-6 16 0,-3 0 0,-1-1 0,-2 0 0,-4-52 0,0 96 0,-1 0 0,0 0 0,-1 0 0,1 0 0,-1 0 0,0 0 0,0 1 0,0-1 0,-1 1 0,-3-6 0,5 9 0,0-1 0,0 1 0,0 0 0,0 0 0,0 0 0,0 0 0,0 0 0,0 0 0,0 0 0,0 0 0,-1 1 0,1-1 0,0 0 0,-1 1 0,1-1 0,-1 1 0,1-1 0,0 1 0,-1 0 0,1 0 0,-1 0 0,1-1 0,-1 1 0,1 1 0,-1-1 0,1 0 0,-1 0 0,1 0 0,0 1 0,-1-1 0,1 1 0,-1-1 0,1 1 0,0 0 0,-1-1 0,1 1 0,0 0 0,-2 1 0,-3 4 0,1-1 0,-1 1 0,1 1 0,1-1 0,-1 1 0,1-1 0,0 1 0,0 1 0,1-1 0,-4 12 0,-2 8 0,-8 46 0,12-47 0,0 0 0,2 1 0,1-1 0,1 1 0,3 30 0,-2-56 0,0 1 0,1 0 0,-1-1 0,0 1 0,1 0 0,-1-1 0,1 1 0,0-1 0,0 1 0,-1-1 0,1 1 0,0-1 0,0 0 0,0 1 0,0-1 0,1 0 0,-1 0 0,0 0 0,0 0 0,1 0 0,-1 0 0,1 0 0,-1 0 0,3 1 0,0-2 0,-1 1 0,1 0 0,0-1 0,-1 0 0,1 0 0,0 0 0,0 0 0,-1 0 0,1-1 0,6-1 0,7-3 0,-1-1 0,0-1 0,28-15 0,112-78 0,-75 46 0,-58 36 0,-6 5 0,-15 13 0,-8 6 0,-163 149 0,144-133 0,13-13 0,1 1 0,0 1 0,-11 13 0,9-10 0,13-14 0,0 0 0,0 0 0,0 0 0,-1 1 0,1-1 0,0 0 0,0 0 0,0 0 0,-1 0 0,1 0 0,0 0 0,0 0 0,-1 0 0,1 0 0,0 0 0,0 0 0,0 0 0,-1 0 0,1 0 0,0 0 0,0 0 0,-1 0 0,1 0 0,0 0 0,0 0 0,0 0 0,-1 0 0,1 0 0,0 0 0,0-1 0,0 1 0,-1 0 0,1 0 0,0 0 0,0-1 0,-2-2 0,1 0 0,0 0 0,0 0 0,1-1 0,-1 1 0,1 0 0,0-1 0,0-5 0,0-44 0,2-1 0,16-91 0,36-112 0,-15 87 0,-35 155 0,-3 36 0,-45 326 119,-1 10-1603,44-324-5342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6:13.60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0 461 24572,'292'-5'0,"-197"281"0,-9-555 0,206 273 0,-531-161 0,324-113 0,-318 456 0,-7-344 0,335 445 0,-328-101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3T05:59:16.1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68,'23'-2,"0"0,0-2,-1 0,39-14,30-6,-23 16,0 3,128 6,-73 1,429-2,-517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3T05:59:17.10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1963 0,'-1933'0,"1904"0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5:59:32.1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2500 133 24540,'0'-132'0,"-2499"132"0,4998 132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2T17:13:48.66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5:59:41.7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170 292 24575,'0'-2'0,"0"0"0,0 0 0,0 0 0,0 0 0,0 0 0,-1 0 0,1 0 0,-1 0 0,0 0 0,1 0 0,-1 0 0,0 0 0,0 0 0,0 0 0,0 1 0,0-1 0,-1 0 0,1 1 0,-3-3 0,0 1 0,0 1 0,1 0 0,-1 0 0,0 1 0,0-1 0,-1 1 0,-3-1 0,4 1 0,0 0 0,1 0 0,-1 0 0,0 0 0,1-1 0,0 0 0,-1 1 0,1-1 0,0 0 0,0-1 0,-6-4 0,9 7 0,0-1 0,0 1 0,0 0 0,-1-1 0,1 1 0,0 0 0,0-1 0,0 1 0,0 0 0,0-1 0,0 1 0,0-1 0,0 1 0,0 0 0,0-1 0,0 1 0,0 0 0,0-1 0,0 1 0,0 0 0,1-1 0,-1 1 0,0 0 0,0-1 0,0 1 0,0 0 0,1-1 0,-1 1 0,0 0 0,0 0 0,1-1 0,-1 1 0,0 0 0,1 0 0,-1-1 0,0 1 0,1 0 0,-1 0 0,0 0 0,1 0 0,-1 0 0,0-1 0,1 1 0,-1 0 0,0 0 0,1 0 0,-1 0 0,0 0 0,1 0 0,0 0 0,21-4 0,-22 4 0,80-5 0,106 6 0,-62 2 0,1004-3 0,-1127 0 0,-1 0 0,1 0 0,-1 0 0,1 1 0,0-1 0,-1 0 0,1 0 0,-1 0 0,1 0 0,0 0 0,-1-1 0,1 1 0,-1 0 0,1 0 0,0 0 0,-1 0 0,1-1 0,-1 1 0,1 0 0,-1 0 0,1-1 0,-1 1 0,1 0 0,-1-1 0,1 1 0,-1-1 0,0 1 0,1-1 0,-11-11 0,-27-9 0,22 16 0,-1 0 0,0 1 0,0 1 0,0 0 0,0 1 0,-24 0 0,15 1 0,1-1 0,-31-7 0,-50-19 0,-62-14 0,38 21 0,0 5 0,-210 2 0,-142 16-1365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0:35.9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1125 1 24499,'-1124'161'0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11:34:37.0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14 24575,'0'11'0,"-1"25"0,2-1 0,2 0 0,7 39 0,-5-50 0,-3-12 0,0 0 0,9 22 0,-9-30 0,-1-1 0,1 1 0,1 0 0,-1-1 0,0 0 0,1 1 0,0-1 0,-1 0 0,1 0 0,1 0 0,-1-1 0,6 4 0,-4-1 0,1-1 0,0 1 0,-1 1 0,0-1 0,6 9 0,19 18 0,-28-30 0,0-1 0,0 1 0,0-1 0,0 0 0,0 0 0,1 0 0,-1 0 0,0 0 0,0 0 0,1 0 0,-1-1 0,1 1 0,-1-1 0,5 0 0,-5 0 0,0 0 0,0-1 0,0 1 0,-1-1 0,1 1 0,0-1 0,0 0 0,0 1 0,0-1 0,-1 0 0,1 0 0,0-1 0,-1 1 0,1 0 0,-1 0 0,1-1 0,-1 1 0,0-1 0,1 1 0,-1-1 0,0 0 0,0 1 0,0-1 0,0 0 0,-1 0 0,1 0 0,0-2 0,3-8 0,-1 0 0,-1 0 0,2-19 0,0-1 0,3 7 0,1 0 0,16-33 0,2-3 0,-24 53-92,-1 0-1,0 0 1,0 0-1,0 0 1,-1 0-1,0 0 1,-1 1-1,1-1 1,-2 0-1,1 0 1,-6-15 0,6 20-164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0:42.7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220 1 24575,'1816'0'0,"-1700"6"0,192 35 0,-245-31 0,-54-9 0,28 6 0,-35-7 0,-1 0 0,1 1 0,0-1 0,-1 1 0,1-1 0,-1 1 0,1-1 0,-1 1 0,1 0 0,-1 0 0,0 0 0,1 0 0,-1 0 0,2 2 0,-3-3 0,0 1 0,-1-1 0,1 1 0,0-1 0,-1 1 0,1-1 0,0 1 0,-1-1 0,1 1 0,-1-1 0,1 0 0,-1 1 0,1-1 0,-1 0 0,1 1 0,-1-1 0,1 0 0,-1 0 0,1 1 0,-1-1 0,1 0 0,-1 0 0,0 0 0,1 0 0,-1 0 0,1 0 0,-1 0 0,0 0 0,0 0 0,-41 6 0,-70 2 0,32-4 0,-645 24 0,-6-28 0,304-2 0,54 2 0,357-1-341,1 0 0,0-1-1,-26-7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0:51.8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613 166 24575,'13'-1'0,"1"0"0,-1-1 0,-1 0 0,1-1 0,14-6 0,28-5 0,262-38 0,-189 33 0,187-8 0,3 27 0,-124 2 0,-23-15 0,-45 0 0,472 5 0,-1660 7 0,505 3 0,-750-2 0,2606 0 0,-1290 0 0,0 1 0,0 1 0,0-1 0,0 2 0,-1-1 0,1 1 0,-1 0 0,0 1 0,0 0 0,0 0 0,0 0 0,9 9 0,21 10 0,24 6 0,-48-24 0,-1 1 0,0 0 0,0 1 0,-1 0 0,0 1 0,13 11 0,-12-7 0,-7-6 0,-1-1 0,1 1 0,0-1 0,0 0 0,0-1 0,1 0 0,-1 0 0,1 0 0,0-1 0,0 0 0,1 0 0,-1 0 0,15 2 0,45-1 0,1-2 0,-1-3 0,102-16 0,-95 9 0,227-6 0,-293 14 0,0 0 0,0-1 0,0 1 0,14-4 0,-22 3 0,1 1 0,-1 0 0,1 0 0,-1 0 0,0 0 0,1 0 0,-1 0 0,1 0 0,-1-1 0,1 1 0,-1 0 0,1 0 0,-1-1 0,0 1 0,1 0 0,-1-1 0,0 1 0,1 0 0,-1-1 0,0 1 0,1-1 0,-1 1 0,0 0 0,0-1 0,1 1 0,-1-2 0,0 1 0,-1 1 0,0-1 0,1 0 0,-1 0 0,0 0 0,1 1 0,-1-1 0,0 0 0,0 1 0,0-1 0,0 0 0,0 1 0,0 0 0,0-1 0,0 1 0,0-1 0,-1 1 0,-34-12 0,-1 2 0,0 2 0,-1 2 0,-73-4 0,69 7 0,-902-19 0,651 23 0,243-3 0,0-3 0,-74-17 0,-19-2 0,0 15 0,36 4 0,105 5 0,-1 0 0,1 0 0,-1-1 0,1 1 0,0-1 0,-1 1 0,1-1 0,0 0 0,-1 0 0,1 0 0,0 0 0,-3-2 0,5 3 0,0 0 0,0 0 0,0 0 0,0-1 0,0 1 0,0 0 0,0 0 0,0 0 0,-1-1 0,1 1 0,0 0 0,0 0 0,0 0 0,0 0 0,0-1 0,0 1 0,0 0 0,0 0 0,0 0 0,0-1 0,0 1 0,1 0 0,-1 0 0,0 0 0,0-1 0,0 1 0,0 0 0,0 0 0,0 0 0,0 0 0,0 0 0,0-1 0,1 1 0,-1 0 0,0 0 0,0 0 0,0 0 0,0 0 0,1 0 0,-1-1 0,0 1 0,0 0 0,0 0 0,21-6 0,40-1 0,0 3 0,97 5 0,-50 2 0,-70-3-1365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1:09.2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0 129 24347,'1866'-129'0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1:16.9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23892,'1574'0'0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5:59:41.7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170 292 24575,'0'-2'0,"0"0"0,0 0 0,0 0 0,0 0 0,0 0 0,-1 0 0,1 0 0,-1 0 0,0 0 0,1 0 0,-1 0 0,0 0 0,0 0 0,0 0 0,0 1 0,0-1 0,-1 0 0,1 1 0,-3-3 0,0 1 0,0 1 0,1 0 0,-1 0 0,0 1 0,0-1 0,-1 1 0,-3-1 0,4 1 0,0 0 0,1 0 0,-1 0 0,0 0 0,1-1 0,0 0 0,-1 1 0,1-1 0,0 0 0,0-1 0,-6-4 0,9 7 0,0-1 0,0 1 0,0 0 0,-1-1 0,1 1 0,0 0 0,0-1 0,0 1 0,0 0 0,0-1 0,0 1 0,0-1 0,0 1 0,0 0 0,0-1 0,0 1 0,0 0 0,0-1 0,0 1 0,0 0 0,1-1 0,-1 1 0,0 0 0,0-1 0,0 1 0,0 0 0,1-1 0,-1 1 0,0 0 0,0 0 0,1-1 0,-1 1 0,0 0 0,1 0 0,-1-1 0,0 1 0,1 0 0,-1 0 0,0 0 0,1 0 0,-1 0 0,0-1 0,1 1 0,-1 0 0,0 0 0,1 0 0,-1 0 0,0 0 0,1 0 0,0 0 0,21-4 0,-22 4 0,80-5 0,106 6 0,-62 2 0,1004-3 0,-1127 0 0,-1 0 0,1 0 0,-1 0 0,1 1 0,0-1 0,-1 0 0,1 0 0,-1 0 0,1 0 0,0 0 0,-1-1 0,1 1 0,-1 0 0,1 0 0,0 0 0,-1 0 0,1-1 0,-1 1 0,1 0 0,-1 0 0,1-1 0,-1 1 0,1 0 0,-1-1 0,1 1 0,-1-1 0,0 1 0,1-1 0,-11-11 0,-27-9 0,22 16 0,-1 0 0,0 1 0,0 1 0,0 0 0,0 1 0,-24 0 0,15 1 0,1-1 0,-31-7 0,-50-19 0,-62-14 0,38 21 0,0 5 0,-210 2 0,-142 16-1365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0:35.9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1125 1 24499,'-1124'161'0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2T17:13:48.8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2T17:13:49.9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2T17:13:50.1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2T17:07:42.6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309 247,'96'-37,"-2"-3,128-77,-217 115,9-7,0 1,1 1,0 0,0 1,22-5,-33 10,-1 1,1-1,-1 1,1 0,-1 0,1 0,0 0,-1 1,0-1,1 1,-1 0,1 0,-1 0,0 1,1-1,-1 1,0 0,0 0,0 0,-1 0,1 0,0 0,-1 1,1-1,-1 1,0 0,0 0,0 0,0 0,2 6,3 8,-1 0,0 0,-2 1,0-1,-1 1,1 23,-1 109,-7-104,-3-1,-1 1,-2-2,-31 82,23-70,16-48,-1 0,0-1,0 1,-1-1,0 0,0 0,0 0,-1-1,0 0,0 0,-1 0,0 0,0-1,0 0,-1 0,0 0,1-1,-2 0,1-1,0 0,-1 0,1 0,-1-1,-15 3,7-2,0-1,0 0,0-1,-19-1,30 0,1-1,-1 1,0-1,1 0,-1 0,1-1,-1 1,1-1,0 0,0 0,-1 0,1-1,1 0,-1 0,0 0,1 0,-1 0,1-1,-3-4,-3-7,1 0,0 0,1-1,1 0,1-1,-4-17,-14-106,19 110,-17-314,19 280,2 60,0 1,-1-1,1 0,-1 0,0 1,0-1,-2-6,3 10,0-1,-1 1,1 0,0-1,0 1,-1 0,1-1,0 1,-1 0,1-1,0 1,-1 0,1 0,0 0,-1-1,1 1,0 0,-1 0,1 0,-1 0,1 0,0-1,-1 1,1 0,-1 0,1 0,-1 0,-1 1,1-1,0 1,-1 0,1-1,0 1,-1 0,1 0,0 0,0 0,0 0,0 0,-2 2,-12 18,1 0,0 1,2 0,0 1,-16 49,4-12,-111 232,31-68,91-195,-12 45,17-41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0:22.30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24387,'28'641'0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7:10:34.4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296 229 24575,'-2'28'0,"-1"-1"0,-10 46 0,5-35 0,4-22 0,-1 0 0,0 0 0,-2-1 0,1 0 0,-11 17 0,-3 7 0,15-26 0,0 0 0,1 0 0,-3 17 0,6-21 0,-1 1 0,0-1 0,-1 1 0,0-1 0,-1 0 0,0 0 0,0-1 0,-8 12 0,-68 103 0,75-116 0,-26 57 0,24-45 0,-19 30 0,37-68 0,-1-1 0,-1-1 0,11-35 0,-14 34 0,2 1 0,0 0 0,2 1 0,21-36 0,123-184 0,-125 179 0,-25 49 0,1 0 0,1 1 0,0-1 0,13-19 0,-6 14 0,-12 13 0,1 1 0,1-1 0,-1 1 0,0 0 0,1 0 0,0 0 0,-1 0 0,1 0 0,0 1 0,1-1 0,-1 1 0,4-3 0,-6 5 0,-1 0 0,0 0 0,1 0 0,-1 1 0,0-1 0,1 0 0,-1 0 0,0 0 0,0 1 0,1-1 0,-1 0 0,0 0 0,0 0 0,0 1 0,1-1 0,-1 0 0,0 0 0,0 1 0,0-1 0,0 0 0,0 1 0,1-1 0,-1 0 0,0 1 0,0-1 0,0 0 0,0 1 0,0-1 0,0 0 0,0 0 0,0 1 0,0-1 0,0 0 0,0 1 0,0-1 0,-1 1 0,0 15 0,1-16 0,-5 26 0,-2-1 0,0 0 0,-2-1 0,-1 0 0,-13 25 0,11-26 0,1 1 0,1 0 0,1 1 0,1 0 0,-6 34 0,9-29 0,-1 0 0,-19 53 0,25-79 0,8-15 0,12-22 0,104-158 0,-71 114 0,61-118 0,-103 176 0,1 0 0,1 1 0,1 1 0,0 0 0,2 0 0,-1 2 0,35-27 0,-23 20 0,46-49 0,-59 53 0,-19 20 0,-25 32 0,-161 228 0,133-180 0,-33 49 0,55-73 0,-24 40 0,53-84 0,0 0 0,1 0 0,0 0 0,-6 31 0,12-45 0,0 0 0,0 0 0,0 0 0,-1 1 0,1-1 0,0 0 0,0 0 0,0 1 0,0-1 0,0 0 0,0 0 0,0 0 0,0 1 0,0-1 0,0 0 0,0 0 0,0 1 0,0-1 0,0 0 0,0 0 0,0 1 0,0-1 0,0 0 0,1 0 0,-1 1 0,0-1 0,0 0 0,0 0 0,0 0 0,0 1 0,1-1 0,-1 0 0,0 0 0,0 0 0,0 0 0,0 1 0,1-1 0,-1 0 0,0 0 0,0 0 0,1 0 0,10-5 0,13-18 0,30-33 0,60-67 0,-94 98 0,-1 0 0,-1-1 0,18-35 0,-22 36 0,0 1 0,2 0 0,33-38 0,63-52 0,-8 11 0,-81 76 0,-24 25 0,-5 6 0,-45 43 0,-27 40 0,-74 109 0,-51 58 0,191-238 0,36-35 0,249-253 0,-97 94 0,-160 162 0,1 1 0,0 0 0,36-23 0,-33 20 0,-18 16 0,-14 14 0,-314 376 0,124-141 0,80-94 0,-38 43 0,150-187 0,19-23 0,44-49 0,61-56 0,-43 47 0,462-460 0,-248 243 0,-271 273 0,-29 26 0,-365 367 0,350-344 0,-1-1 0,10-11 0,1 0 0,-20 31 0,31-34 0,9-18 0,0 1 0,0-1 0,0 0 0,0 0 0,0 0 0,0 0 0,0 1 0,0-1 0,0 0 0,0 0 0,0 0 0,1 0 0,-1 0 0,0 0 0,0 1 0,0-1 0,0 0 0,0 0 0,0 0 0,1 0 0,-1 0 0,0 0 0,0 0 0,0 0 0,0 0 0,0 0 0,1 1 0,-1-1 0,0 0 0,0 0 0,0 0 0,0 0 0,0 0 0,1 0 0,-1 0 0,0 0 0,0 0 0,0 0 0,0 0 0,1 0 0,-1-1 0,0 1 0,0 0 0,0 0 0,0 0 0,0 0 0,1 0 0,-1 0 0,0 0 0,0 0 0,34-22 0,125-119 0,-32 27 0,65-49 0,-190 160 0,-15 11 0,-17 17 0,28-23 0,-11 10 0,0 1 0,1 0 0,-16 26 0,27-38 0,0-1 0,1 1 0,-1 0 0,1 0 0,-1 0 0,1 0 0,-1 0 0,1 0 0,-1 0 0,1 0 0,0 0 0,0 0 0,0 0 0,0 0 0,-1 0 0,1 0 0,0 0 0,1 0 0,-1 1 0,0-1 0,1 2 0,-1-3 0,1 0 0,-1 1 0,1-1 0,0 1 0,0-1 0,-1 0 0,1 1 0,0-1 0,-1 0 0,1 0 0,0 0 0,0 0 0,-1 1 0,1-1 0,0 0 0,0 0 0,-1-1 0,1 1 0,0 0 0,0 0 0,-1 0 0,2-1 0,5 0 0,0-2 0,0 1 0,0-1 0,12-7 0,17-11 0,-20 12 0,0 0 0,22-18 0,-165 196 0,48-70 0,3 4 0,86-114 0,1-1 0,21-15 0,7-9 0,116-100 0,-142 125 19,0 0 0,-1-1 0,-1-1-1,1 0 1,15-25 0,36-77-1273,-59 108 1030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47594-130A-493E-8031-1368E5346867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7EBB6-7D52-4E7F-912F-AFFA62A1A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7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7EBB6-7D52-4E7F-912F-AFFA62A1A92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5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3390-2CD3-BB43-BB2C-6253376E3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FB00A-A906-2553-6F15-0F7583DD5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85B0-F810-5A33-DFA7-807B1456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E76E-1D1F-4483-A8B3-AD5DE9158EC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FF8D-CC9B-AC93-E33E-03272FD0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CEC2-2BCC-38A5-DB78-F6B6583F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1E4D-5B91-499F-9BB8-B12501B46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0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6911-4217-8FEB-28E8-ECB2C378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DDE2C-330C-F247-826E-021E18CB8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F887-9FAC-F492-B1F5-2ACDA38A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E76E-1D1F-4483-A8B3-AD5DE9158EC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CEA26-0C6C-E0FE-B6B2-44DBC011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9677D-F654-891E-3CF6-8866F556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1E4D-5B91-499F-9BB8-B12501B46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4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31B5F-A214-BC19-9E70-52184B804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6ECCF-EEDB-C479-42B2-384581546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22ECD-D609-BAF1-3443-CAEFD0BA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E76E-1D1F-4483-A8B3-AD5DE9158EC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CE46-FF85-C676-575A-D7D613EB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F43D5-CA26-BBD6-0258-51B5E9C0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1E4D-5B91-499F-9BB8-B12501B46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23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C2A8-1263-B20F-3947-02ED0FCC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DEF6-C596-3DA0-21DA-A92B91E0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924F-B810-BD5F-611F-BA594AAE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E76E-1D1F-4483-A8B3-AD5DE9158EC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48B3-F049-99AE-DAE0-E9C08095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7C54-FD1E-2132-5EF2-7FD9AB64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1E4D-5B91-499F-9BB8-B12501B46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01DF-9D8E-2CAB-D6F2-F6B7ACE5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304A1-6FF2-30C1-2FD6-6AA31563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A3EE-FD0C-EDF3-CDDD-83439E4E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E76E-1D1F-4483-A8B3-AD5DE9158EC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6858-9705-75A2-E841-6C34A76E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E78F-A964-5B8D-EE54-BCC3D978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1E4D-5B91-499F-9BB8-B12501B46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8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434A-ED22-E99E-7C66-E17F78E4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BF54-3CFE-357B-D02C-E15B3C96F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3E5CE-C879-3378-0F43-0D8B8E927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CA3D-CA62-18D0-8D95-835E2C90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E76E-1D1F-4483-A8B3-AD5DE9158EC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50C91-08F7-6DDF-C475-9423D96D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1A21-74EC-8E25-0BFD-9C191168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1E4D-5B91-499F-9BB8-B12501B46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57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B4EB-923E-BF0A-02E2-A5070EE1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B0638-6861-0CE7-45BD-5C1D25DD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35E0E-6D6F-1AA2-E8A5-1B58A5D8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BFC38-F7E5-257D-28F2-4645726B1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99E1E-DE4A-6200-FDB9-290B591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8C656-70B7-0111-F749-77F2103D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E76E-1D1F-4483-A8B3-AD5DE9158EC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5840D-D5B8-E96F-E7C9-432F15E2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34D5D-E1A0-DA4F-B1D5-2A58D93D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1E4D-5B91-499F-9BB8-B12501B46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17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13AB-CAB1-C45F-9B33-468E6275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53036-DA93-CA7F-81DC-876FCAE4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E76E-1D1F-4483-A8B3-AD5DE9158EC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2DDCB-3DBB-AAEB-94C1-40A47937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7C596-1010-B956-2BD6-89D5795C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1E4D-5B91-499F-9BB8-B12501B46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27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F7573-B1D5-673C-D5BC-EFBD5A50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E76E-1D1F-4483-A8B3-AD5DE9158EC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FC384-7C80-0A72-258D-48FD3BB9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AF0B2-D18E-752E-3224-2841FC94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1E4D-5B91-499F-9BB8-B12501B46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6BE7-6513-343E-BD73-12053F1D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04F2-6446-EA2C-D3B4-A41AC0B2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FEC03-094B-C086-6F57-61DA7570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970DD-DE51-ACFF-CAA8-2EAE4C85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E76E-1D1F-4483-A8B3-AD5DE9158EC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16D3A-9336-0A57-3268-FD3E7732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5CF9-5F83-5740-87CA-2967AAC9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1E4D-5B91-499F-9BB8-B12501B46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6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092-F96C-398B-3DC9-04FCBB29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75C0C-F8BD-63BE-55B8-822B1F2B8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3F30A-A6B4-EFA9-610A-712F3B141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846BF-9602-97C2-4B2E-4EB50FA4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E76E-1D1F-4483-A8B3-AD5DE9158EC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2D9E-D98E-9A77-92EA-2EDB77BC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21FDD-6988-DF1A-9EB5-41849809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1E4D-5B91-499F-9BB8-B12501B46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4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04F37-2DEF-E605-26C7-AB208190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F3A61-1B36-26A5-E785-F2A7A51BC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44FD-5BE3-967D-8AB0-A48E9ADC0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5E76E-1D1F-4483-A8B3-AD5DE9158EC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74FA-A710-C661-453C-4DD476433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E5E8-A78C-F361-2B2F-37714BE4A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1E4D-5B91-499F-9BB8-B12501B46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6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customXml" Target="../ink/ink3.xml"/><Relationship Id="rId26" Type="http://schemas.openxmlformats.org/officeDocument/2006/relationships/image" Target="../media/image12.png"/><Relationship Id="rId42" Type="http://schemas.openxmlformats.org/officeDocument/2006/relationships/customXml" Target="../ink/ink5.xml"/><Relationship Id="rId47" Type="http://schemas.openxmlformats.org/officeDocument/2006/relationships/image" Target="../media/image3.png"/><Relationship Id="rId50" Type="http://schemas.openxmlformats.org/officeDocument/2006/relationships/customXml" Target="../ink/ink9.xml"/><Relationship Id="rId55" Type="http://schemas.openxmlformats.org/officeDocument/2006/relationships/image" Target="../media/image8.png"/><Relationship Id="rId21" Type="http://schemas.openxmlformats.org/officeDocument/2006/relationships/image" Target="../media/image11.png"/><Relationship Id="rId63" Type="http://schemas.openxmlformats.org/officeDocument/2006/relationships/customXml" Target="../ink/ink18.xml"/><Relationship Id="rId68" Type="http://schemas.openxmlformats.org/officeDocument/2006/relationships/customXml" Target="../ink/ink23.xml"/><Relationship Id="rId76" Type="http://schemas.openxmlformats.org/officeDocument/2006/relationships/customXml" Target="../ink/ink27.xml"/><Relationship Id="rId38" Type="http://schemas.openxmlformats.org/officeDocument/2006/relationships/image" Target="../media/image17.png"/><Relationship Id="rId46" Type="http://schemas.openxmlformats.org/officeDocument/2006/relationships/customXml" Target="../ink/ink7.xml"/><Relationship Id="rId59" Type="http://schemas.openxmlformats.org/officeDocument/2006/relationships/image" Target="../media/image10.png"/><Relationship Id="rId67" Type="http://schemas.openxmlformats.org/officeDocument/2006/relationships/customXml" Target="../ink/ink22.xml"/><Relationship Id="rId71" Type="http://schemas.openxmlformats.org/officeDocument/2006/relationships/image" Target="../media/image15.png"/><Relationship Id="rId2" Type="http://schemas.openxmlformats.org/officeDocument/2006/relationships/customXml" Target="../ink/ink1.xml"/><Relationship Id="rId41" Type="http://schemas.openxmlformats.org/officeDocument/2006/relationships/customXml" Target="../ink/ink4.xml"/><Relationship Id="rId54" Type="http://schemas.openxmlformats.org/officeDocument/2006/relationships/customXml" Target="../ink/ink12.xml"/><Relationship Id="rId62" Type="http://schemas.openxmlformats.org/officeDocument/2006/relationships/customXml" Target="../ink/ink17.xml"/><Relationship Id="rId70" Type="http://schemas.openxmlformats.org/officeDocument/2006/relationships/customXml" Target="../ink/ink24.xml"/><Relationship Id="rId7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37" Type="http://schemas.openxmlformats.org/officeDocument/2006/relationships/customXml" Target="../ink/ink2.xml"/><Relationship Id="rId40" Type="http://schemas.openxmlformats.org/officeDocument/2006/relationships/image" Target="../media/image18.png"/><Relationship Id="rId45" Type="http://schemas.openxmlformats.org/officeDocument/2006/relationships/image" Target="../media/image1.png"/><Relationship Id="rId11" Type="http://schemas.openxmlformats.org/officeDocument/2006/relationships/image" Target="../media/image6.png"/><Relationship Id="rId53" Type="http://schemas.openxmlformats.org/officeDocument/2006/relationships/image" Target="../media/image7.png"/><Relationship Id="rId58" Type="http://schemas.openxmlformats.org/officeDocument/2006/relationships/customXml" Target="../ink/ink14.xml"/><Relationship Id="rId66" Type="http://schemas.openxmlformats.org/officeDocument/2006/relationships/customXml" Target="../ink/ink21.xml"/><Relationship Id="rId74" Type="http://schemas.openxmlformats.org/officeDocument/2006/relationships/customXml" Target="../ink/ink26.xml"/><Relationship Id="rId79" Type="http://schemas.openxmlformats.org/officeDocument/2006/relationships/image" Target="../media/image23.png"/><Relationship Id="rId36" Type="http://schemas.openxmlformats.org/officeDocument/2006/relationships/image" Target="../media/image16.png"/><Relationship Id="rId49" Type="http://schemas.openxmlformats.org/officeDocument/2006/relationships/image" Target="../media/image4.png"/><Relationship Id="rId57" Type="http://schemas.openxmlformats.org/officeDocument/2006/relationships/image" Target="../media/image9.png"/><Relationship Id="rId61" Type="http://schemas.openxmlformats.org/officeDocument/2006/relationships/customXml" Target="../ink/ink16.xml"/><Relationship Id="rId82" Type="http://schemas.openxmlformats.org/officeDocument/2006/relationships/image" Target="../media/image2.png"/><Relationship Id="rId44" Type="http://schemas.openxmlformats.org/officeDocument/2006/relationships/customXml" Target="../ink/ink6.xml"/><Relationship Id="rId52" Type="http://schemas.openxmlformats.org/officeDocument/2006/relationships/customXml" Target="../ink/ink11.xml"/><Relationship Id="rId60" Type="http://schemas.openxmlformats.org/officeDocument/2006/relationships/customXml" Target="../ink/ink15.xml"/><Relationship Id="rId65" Type="http://schemas.openxmlformats.org/officeDocument/2006/relationships/customXml" Target="../ink/ink20.xml"/><Relationship Id="rId73" Type="http://schemas.openxmlformats.org/officeDocument/2006/relationships/image" Target="../media/image20.png"/><Relationship Id="rId78" Type="http://schemas.openxmlformats.org/officeDocument/2006/relationships/customXml" Target="../ink/ink28.xml"/><Relationship Id="rId81" Type="http://schemas.openxmlformats.org/officeDocument/2006/relationships/image" Target="../media/image24.png"/><Relationship Id="rId43" Type="http://schemas.openxmlformats.org/officeDocument/2006/relationships/image" Target="../media/image19.png"/><Relationship Id="rId48" Type="http://schemas.openxmlformats.org/officeDocument/2006/relationships/customXml" Target="../ink/ink8.xml"/><Relationship Id="rId9" Type="http://schemas.openxmlformats.org/officeDocument/2006/relationships/image" Target="../media/image5.png"/><Relationship Id="rId56" Type="http://schemas.openxmlformats.org/officeDocument/2006/relationships/customXml" Target="../ink/ink13.xml"/><Relationship Id="rId64" Type="http://schemas.openxmlformats.org/officeDocument/2006/relationships/customXml" Target="../ink/ink19.xml"/><Relationship Id="rId30" Type="http://schemas.openxmlformats.org/officeDocument/2006/relationships/image" Target="../media/image13.png"/><Relationship Id="rId69" Type="http://schemas.openxmlformats.org/officeDocument/2006/relationships/image" Target="../media/image14.png"/><Relationship Id="rId77" Type="http://schemas.openxmlformats.org/officeDocument/2006/relationships/image" Target="../media/image22.png"/><Relationship Id="rId51" Type="http://schemas.openxmlformats.org/officeDocument/2006/relationships/customXml" Target="../ink/ink10.xml"/><Relationship Id="rId72" Type="http://schemas.openxmlformats.org/officeDocument/2006/relationships/customXml" Target="../ink/ink25.xml"/><Relationship Id="rId80" Type="http://schemas.openxmlformats.org/officeDocument/2006/relationships/customXml" Target="../ink/ink2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customXml" Target="../ink/ink32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2.png"/><Relationship Id="rId5" Type="http://schemas.openxmlformats.org/officeDocument/2006/relationships/customXml" Target="../ink/ink31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1" Type="http://schemas.openxmlformats.org/officeDocument/2006/relationships/image" Target="../media/image37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2.png"/><Relationship Id="rId23" Type="http://schemas.openxmlformats.org/officeDocument/2006/relationships/image" Target="../media/image28.jp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29.jpe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35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6.xml"/><Relationship Id="rId5" Type="http://schemas.openxmlformats.org/officeDocument/2006/relationships/image" Target="../media/image39.png"/><Relationship Id="rId10" Type="http://schemas.openxmlformats.org/officeDocument/2006/relationships/image" Target="../media/image2.png"/><Relationship Id="rId9" Type="http://schemas.openxmlformats.org/officeDocument/2006/relationships/hyperlink" Target="https://commons.wikimedia.org/wiki/File:Eo_circle_green_white_checkmark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tutorials" TargetMode="External"/><Relationship Id="rId13" Type="http://schemas.openxmlformats.org/officeDocument/2006/relationships/hyperlink" Target="https://www.statista.com/" TargetMode="External"/><Relationship Id="rId7" Type="http://schemas.openxmlformats.org/officeDocument/2006/relationships/hyperlink" Target="https://docs.opencv.org/" TargetMode="External"/><Relationship Id="rId12" Type="http://schemas.openxmlformats.org/officeDocument/2006/relationships/hyperlink" Target="https://dash.plotly.com/" TargetMode="External"/><Relationship Id="rId17" Type="http://schemas.openxmlformats.org/officeDocument/2006/relationships/image" Target="../media/image32.png"/><Relationship Id="rId2" Type="http://schemas.openxmlformats.org/officeDocument/2006/relationships/customXml" Target="../ink/ink37.xml"/><Relationship Id="rId16" Type="http://schemas.openxmlformats.org/officeDocument/2006/relationships/image" Target="../media/image3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0.png"/><Relationship Id="rId11" Type="http://schemas.openxmlformats.org/officeDocument/2006/relationships/hyperlink" Target="https://react.dev/" TargetMode="External"/><Relationship Id="rId5" Type="http://schemas.openxmlformats.org/officeDocument/2006/relationships/customXml" Target="../ink/ink38.xml"/><Relationship Id="rId15" Type="http://schemas.openxmlformats.org/officeDocument/2006/relationships/hyperlink" Target="http://abhishek4312.info/" TargetMode="External"/><Relationship Id="rId10" Type="http://schemas.openxmlformats.org/officeDocument/2006/relationships/hyperlink" Target="https://www.researchgate.net/" TargetMode="External"/><Relationship Id="rId4" Type="http://schemas.openxmlformats.org/officeDocument/2006/relationships/image" Target="../media/image250.png"/><Relationship Id="rId9" Type="http://schemas.openxmlformats.org/officeDocument/2006/relationships/hyperlink" Target="https://ieeexplore.ieee.org/" TargetMode="External"/><Relationship Id="rId14" Type="http://schemas.openxmlformats.org/officeDocument/2006/relationships/hyperlink" Target="https://www.niti.gov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9B82-D1FD-4271-06F2-707EDDD5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8656"/>
            <a:ext cx="1001907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SMART INDIA HACKATHON 2025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0D9FDB8-D573-04E9-814F-B62402B57BB8}"/>
                  </a:ext>
                </a:extLst>
              </p14:cNvPr>
              <p14:cNvContentPartPr/>
              <p14:nvPr/>
            </p14:nvContentPartPr>
            <p14:xfrm>
              <a:off x="-157390" y="1228932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0D9FDB8-D573-04E9-814F-B62402B57BB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175030" y="12112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834CC1D-1FA6-E8E5-39EC-95C4209FAAD7}"/>
                  </a:ext>
                </a:extLst>
              </p14:cNvPr>
              <p14:cNvContentPartPr/>
              <p14:nvPr/>
            </p14:nvContentPartPr>
            <p14:xfrm>
              <a:off x="2094050" y="2919852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834CC1D-1FA6-E8E5-39EC-95C4209FAAD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76410" y="281185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F1F558B-04A4-65DE-2853-09E4CFE52950}"/>
                  </a:ext>
                </a:extLst>
              </p14:cNvPr>
              <p14:cNvContentPartPr/>
              <p14:nvPr/>
            </p14:nvContentPartPr>
            <p14:xfrm>
              <a:off x="-1091590" y="737172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F1F558B-04A4-65DE-2853-09E4CFE529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-1109230" y="62917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BFDB4AE-CEB5-D93D-B38E-3554FF448F99}"/>
                  </a:ext>
                </a:extLst>
              </p14:cNvPr>
              <p14:cNvContentPartPr/>
              <p14:nvPr/>
            </p14:nvContentPartPr>
            <p14:xfrm>
              <a:off x="-1091590" y="737172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BFDB4AE-CEB5-D93D-B38E-3554FF448F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-1109230" y="629172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CBC573D2-6BAC-CA56-F3D9-90B0731EA11C}"/>
              </a:ext>
            </a:extLst>
          </p:cNvPr>
          <p:cNvGrpSpPr/>
          <p:nvPr/>
        </p:nvGrpSpPr>
        <p:grpSpPr>
          <a:xfrm>
            <a:off x="520850" y="1868292"/>
            <a:ext cx="360" cy="360"/>
            <a:chOff x="520850" y="1868292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475B7C-9E39-68F3-29F6-44157A754889}"/>
                    </a:ext>
                  </a:extLst>
                </p14:cNvPr>
                <p14:cNvContentPartPr/>
                <p14:nvPr/>
              </p14:nvContentPartPr>
              <p14:xfrm>
                <a:off x="520850" y="1868292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475B7C-9E39-68F3-29F6-44157A7548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3210" y="1760292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1FE0016-61C6-1E1B-4E0F-E5357801C863}"/>
                    </a:ext>
                  </a:extLst>
                </p14:cNvPr>
                <p14:cNvContentPartPr/>
                <p14:nvPr/>
              </p14:nvContentPartPr>
              <p14:xfrm>
                <a:off x="520850" y="1868292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1FE0016-61C6-1E1B-4E0F-E5357801C8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3210" y="1760292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F4DADA1-5B63-F581-28AE-B4468CC2CEF2}"/>
              </a:ext>
            </a:extLst>
          </p:cNvPr>
          <p:cNvGrpSpPr/>
          <p:nvPr/>
        </p:nvGrpSpPr>
        <p:grpSpPr>
          <a:xfrm>
            <a:off x="5752181" y="942575"/>
            <a:ext cx="5009765" cy="5306701"/>
            <a:chOff x="6741645" y="1234460"/>
            <a:chExt cx="5009765" cy="53067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0C48B3-E80A-0E2C-40DD-AA0E336AB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10" t="11470" r="14839" b="11828"/>
            <a:stretch>
              <a:fillRect/>
            </a:stretch>
          </p:blipFill>
          <p:spPr>
            <a:xfrm>
              <a:off x="6784258" y="1280902"/>
              <a:ext cx="4748981" cy="5260259"/>
            </a:xfrm>
            <a:prstGeom prst="rect">
              <a:avLst/>
            </a:prstGeom>
            <a:solidFill>
              <a:schemeClr val="bg1"/>
            </a:solidFill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0D40F5-ECB1-0982-963C-FE2FCC34D8EB}"/>
                    </a:ext>
                  </a:extLst>
                </p14:cNvPr>
                <p14:cNvContentPartPr/>
                <p14:nvPr/>
              </p14:nvContentPartPr>
              <p14:xfrm>
                <a:off x="6751730" y="1415412"/>
                <a:ext cx="348480" cy="348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0D40F5-ECB1-0982-963C-FE2FCC34D8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97730" y="1307412"/>
                  <a:ext cx="4561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2C5F24-A3F5-C031-EA7C-5E6C645CB3AE}"/>
                    </a:ext>
                  </a:extLst>
                </p14:cNvPr>
                <p14:cNvContentPartPr/>
                <p14:nvPr/>
              </p14:nvContentPartPr>
              <p14:xfrm>
                <a:off x="6752445" y="3808100"/>
                <a:ext cx="10440" cy="231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2C5F24-A3F5-C031-EA7C-5E6C645CB3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16445" y="3772044"/>
                  <a:ext cx="82080" cy="30323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C650430-7F22-13C4-0FE4-857C895A7ABE}"/>
                </a:ext>
              </a:extLst>
            </p:cNvPr>
            <p:cNvGrpSpPr/>
            <p:nvPr/>
          </p:nvGrpSpPr>
          <p:grpSpPr>
            <a:xfrm>
              <a:off x="6837045" y="2901620"/>
              <a:ext cx="518760" cy="398520"/>
              <a:chOff x="6837045" y="2901620"/>
              <a:chExt cx="518760" cy="39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E84D5458-DFD4-DE20-10BB-935B2063738A}"/>
                      </a:ext>
                    </a:extLst>
                  </p14:cNvPr>
                  <p14:cNvContentPartPr/>
                  <p14:nvPr/>
                </p14:nvContentPartPr>
                <p14:xfrm>
                  <a:off x="6837045" y="2901620"/>
                  <a:ext cx="511560" cy="3985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E84D5458-DFD4-DE20-10BB-935B2063738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01405" y="2865980"/>
                    <a:ext cx="583200" cy="47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168294AC-41FA-B98E-0E5E-E494417A559F}"/>
                      </a:ext>
                    </a:extLst>
                  </p14:cNvPr>
                  <p14:cNvContentPartPr/>
                  <p14:nvPr/>
                </p14:nvContentPartPr>
                <p14:xfrm>
                  <a:off x="7355445" y="2923580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168294AC-41FA-B98E-0E5E-E494417A559F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319445" y="288794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DDD195B-7404-8ACB-B45F-9066263920A2}"/>
                    </a:ext>
                  </a:extLst>
                </p14:cNvPr>
                <p14:cNvContentPartPr/>
                <p14:nvPr/>
              </p14:nvContentPartPr>
              <p14:xfrm>
                <a:off x="7027485" y="3125180"/>
                <a:ext cx="87120" cy="18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DDD195B-7404-8ACB-B45F-9066263920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91336" y="3089180"/>
                  <a:ext cx="159057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8A086DD-9882-71BD-3F46-AE1E299F3F56}"/>
                    </a:ext>
                  </a:extLst>
                </p14:cNvPr>
                <p14:cNvContentPartPr/>
                <p14:nvPr/>
              </p14:nvContentPartPr>
              <p14:xfrm>
                <a:off x="6741645" y="1234460"/>
                <a:ext cx="938520" cy="64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8A086DD-9882-71BD-3F46-AE1E299F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05645" y="1198460"/>
                  <a:ext cx="101016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ED0518-AC9C-263A-4631-7BC5DCAA2B69}"/>
                    </a:ext>
                  </a:extLst>
                </p14:cNvPr>
                <p14:cNvContentPartPr/>
                <p14:nvPr/>
              </p14:nvContentPartPr>
              <p14:xfrm>
                <a:off x="7417365" y="1492580"/>
                <a:ext cx="193320" cy="140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ED0518-AC9C-263A-4631-7BC5DCAA2B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81298" y="1456672"/>
                  <a:ext cx="265094" cy="212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38C88D7-9643-F334-CD7A-DB5482B96188}"/>
                    </a:ext>
                  </a:extLst>
                </p14:cNvPr>
                <p14:cNvContentPartPr/>
                <p14:nvPr/>
              </p14:nvContentPartPr>
              <p14:xfrm>
                <a:off x="7440405" y="1642700"/>
                <a:ext cx="160920" cy="169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38C88D7-9643-F334-CD7A-DB5482B9618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4485" y="1606700"/>
                  <a:ext cx="232400" cy="241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E59436A-24C9-2377-C606-012277631A16}"/>
                </a:ext>
              </a:extLst>
            </p:cNvPr>
            <p:cNvGrpSpPr/>
            <p:nvPr/>
          </p:nvGrpSpPr>
          <p:grpSpPr>
            <a:xfrm>
              <a:off x="7345365" y="1306820"/>
              <a:ext cx="400680" cy="391680"/>
              <a:chOff x="7345365" y="1306820"/>
              <a:chExt cx="400680" cy="39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ECFB7D45-54DF-4906-FF73-A0C81F4572A5}"/>
                      </a:ext>
                    </a:extLst>
                  </p14:cNvPr>
                  <p14:cNvContentPartPr/>
                  <p14:nvPr/>
                </p14:nvContentPartPr>
                <p14:xfrm>
                  <a:off x="7414485" y="1306820"/>
                  <a:ext cx="257400" cy="3798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ECFB7D45-54DF-4906-FF73-A0C81F4572A5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378845" y="1271180"/>
                    <a:ext cx="329040" cy="45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44153A71-D0A4-020D-4DCA-56D77AE32574}"/>
                      </a:ext>
                    </a:extLst>
                  </p14:cNvPr>
                  <p14:cNvContentPartPr/>
                  <p14:nvPr/>
                </p14:nvContentPartPr>
                <p14:xfrm>
                  <a:off x="7415565" y="1698140"/>
                  <a:ext cx="360" cy="3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44153A71-D0A4-020D-4DCA-56D77AE3257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379925" y="166214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9A60B02-872E-0C7B-F979-E610284F673B}"/>
                      </a:ext>
                    </a:extLst>
                  </p14:cNvPr>
                  <p14:cNvContentPartPr/>
                  <p14:nvPr/>
                </p14:nvContentPartPr>
                <p14:xfrm>
                  <a:off x="7415565" y="1698140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9A60B02-872E-0C7B-F979-E610284F673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379925" y="166214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5A7EC3F9-3736-42D2-6F25-3D271805F425}"/>
                      </a:ext>
                    </a:extLst>
                  </p14:cNvPr>
                  <p14:cNvContentPartPr/>
                  <p14:nvPr/>
                </p14:nvContentPartPr>
                <p14:xfrm>
                  <a:off x="7345365" y="1637660"/>
                  <a:ext cx="360" cy="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5A7EC3F9-3736-42D2-6F25-3D271805F425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309725" y="16020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A1749E-DB20-3788-76F4-4D9B501FA963}"/>
                      </a:ext>
                    </a:extLst>
                  </p14:cNvPr>
                  <p14:cNvContentPartPr/>
                  <p14:nvPr/>
                </p14:nvContentPartPr>
                <p14:xfrm>
                  <a:off x="7345365" y="1637660"/>
                  <a:ext cx="2217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A1749E-DB20-3788-76F4-4D9B501FA963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309725" y="1602020"/>
                    <a:ext cx="2934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4A6A4985-6A0D-1671-2518-E552403F9BA6}"/>
                      </a:ext>
                    </a:extLst>
                  </p14:cNvPr>
                  <p14:cNvContentPartPr/>
                  <p14:nvPr/>
                </p14:nvContentPartPr>
                <p14:xfrm>
                  <a:off x="7586565" y="1637660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4A6A4985-6A0D-1671-2518-E552403F9BA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550565" y="16020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C1BBC83-D7A4-B498-DCDE-35EC3478CEC4}"/>
                      </a:ext>
                    </a:extLst>
                  </p14:cNvPr>
                  <p14:cNvContentPartPr/>
                  <p14:nvPr/>
                </p14:nvContentPartPr>
                <p14:xfrm>
                  <a:off x="7586565" y="1637660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C1BBC83-D7A4-B498-DCDE-35EC3478CEC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550565" y="16020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34BCF002-9DFC-60DA-7A91-282B610E90A4}"/>
                      </a:ext>
                    </a:extLst>
                  </p14:cNvPr>
                  <p14:cNvContentPartPr/>
                  <p14:nvPr/>
                </p14:nvContentPartPr>
                <p14:xfrm>
                  <a:off x="7574685" y="1376660"/>
                  <a:ext cx="171360" cy="30924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4BCF002-9DFC-60DA-7A91-282B610E90A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539045" y="1341020"/>
                    <a:ext cx="243000" cy="380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0D0BEF7-9CA1-DEF9-4CD6-22ADDC51BA21}"/>
                    </a:ext>
                  </a:extLst>
                </p14:cNvPr>
                <p14:cNvContentPartPr/>
                <p14:nvPr/>
              </p14:nvContentPartPr>
              <p14:xfrm>
                <a:off x="7425645" y="1356140"/>
                <a:ext cx="231480" cy="372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0D0BEF7-9CA1-DEF9-4CD6-22ADDC51BA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89645" y="1320140"/>
                  <a:ext cx="3031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C79377E-2230-B4EB-AD5E-754C824CD258}"/>
                    </a:ext>
                  </a:extLst>
                </p14:cNvPr>
                <p14:cNvContentPartPr/>
                <p14:nvPr/>
              </p14:nvContentPartPr>
              <p14:xfrm rot="814576">
                <a:off x="7709212" y="1414071"/>
                <a:ext cx="76546" cy="281578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C79377E-2230-B4EB-AD5E-754C824CD2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 rot="814576">
                  <a:off x="7673275" y="1378110"/>
                  <a:ext cx="148061" cy="353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EBE4E15-F28E-11EB-6377-2D072C1A201C}"/>
                    </a:ext>
                  </a:extLst>
                </p14:cNvPr>
                <p14:cNvContentPartPr/>
                <p14:nvPr/>
              </p14:nvContentPartPr>
              <p14:xfrm>
                <a:off x="11176490" y="1260252"/>
                <a:ext cx="574920" cy="542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EBE4E15-F28E-11EB-6377-2D072C1A201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40490" y="1224252"/>
                  <a:ext cx="64656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A5C8D6-7DC8-B666-4253-C155610C5D47}"/>
                    </a:ext>
                  </a:extLst>
                </p14:cNvPr>
                <p14:cNvContentPartPr/>
                <p14:nvPr/>
              </p14:nvContentPartPr>
              <p14:xfrm rot="95355">
                <a:off x="11286582" y="1474950"/>
                <a:ext cx="275536" cy="263604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A5C8D6-7DC8-B666-4253-C155610C5D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 rot="95355">
                  <a:off x="11250611" y="1438988"/>
                  <a:ext cx="347118" cy="33516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1D9812-295C-48AF-0DD9-46590615789C}"/>
              </a:ext>
            </a:extLst>
          </p:cNvPr>
          <p:cNvSpPr txBox="1"/>
          <p:nvPr/>
        </p:nvSpPr>
        <p:spPr>
          <a:xfrm>
            <a:off x="1" y="1825319"/>
            <a:ext cx="78177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Problem Statement ID – </a:t>
            </a:r>
            <a:r>
              <a:rPr lang="en-US" sz="2800" b="1" dirty="0"/>
              <a:t>SIH25016</a:t>
            </a: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Problem Statement Title – </a:t>
            </a:r>
            <a:r>
              <a:rPr lang="en-IN" sz="2800" b="1" dirty="0"/>
              <a:t>Automated Student Attendance Monitoring and Analytics System for colleges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Theme –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Smart Education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PS Category –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Team ID –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Team Name –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AttenAI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B353192-EBC0-C313-0970-DB23920FFA9A}"/>
                  </a:ext>
                </a:extLst>
              </p14:cNvPr>
              <p14:cNvContentPartPr/>
              <p14:nvPr/>
            </p14:nvContentPartPr>
            <p14:xfrm>
              <a:off x="11273341" y="947871"/>
              <a:ext cx="462960" cy="24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B353192-EBC0-C313-0970-DB23920FFA9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183701" y="768231"/>
                <a:ext cx="6426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646B26-EFE0-EA41-0A3A-315AA6B6AD5C}"/>
                  </a:ext>
                </a:extLst>
              </p14:cNvPr>
              <p14:cNvContentPartPr/>
              <p14:nvPr/>
            </p14:nvContentPartPr>
            <p14:xfrm>
              <a:off x="11041501" y="949311"/>
              <a:ext cx="7066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646B26-EFE0-EA41-0A3A-315AA6B6AD5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951861" y="769311"/>
                <a:ext cx="886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6B4356-6594-DEF8-EA4F-15F4241010AB}"/>
                  </a:ext>
                </a:extLst>
              </p14:cNvPr>
              <p14:cNvContentPartPr/>
              <p14:nvPr/>
            </p14:nvContentPartPr>
            <p14:xfrm>
              <a:off x="10894621" y="809991"/>
              <a:ext cx="900000" cy="47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6B4356-6594-DEF8-EA4F-15F4241010A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31981" y="747351"/>
                <a:ext cx="1025640" cy="17352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AAC2D41-2AA7-55F1-277F-C477BE096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781" y="-39239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115EAD-6680-478C-C1CB-801EBC4AB069}"/>
              </a:ext>
            </a:extLst>
          </p:cNvPr>
          <p:cNvSpPr txBox="1"/>
          <p:nvPr/>
        </p:nvSpPr>
        <p:spPr>
          <a:xfrm>
            <a:off x="4064201" y="928422"/>
            <a:ext cx="6669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TimesNewRomanPS-BoldMT"/>
              </a:rPr>
              <a:t>TITLE PAGE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215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7ED0-2DFA-E9F7-210C-91A544718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060B6-0063-7FFD-6AF7-841ED868A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54172" y="305304"/>
            <a:ext cx="12545962" cy="70029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IDEA TITLE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6D749C-B71C-9367-C33C-B0A6693DE2D6}"/>
              </a:ext>
            </a:extLst>
          </p:cNvPr>
          <p:cNvSpPr/>
          <p:nvPr/>
        </p:nvSpPr>
        <p:spPr>
          <a:xfrm>
            <a:off x="58993" y="58992"/>
            <a:ext cx="1533833" cy="5506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A0487-8EB0-8C30-84C0-09C1040E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02" y="-123934"/>
            <a:ext cx="1872022" cy="63894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ptos" panose="020B0004020202020204" pitchFamily="34" charset="0"/>
              </a:rPr>
              <a:t>AttenAI</a:t>
            </a:r>
            <a:endParaRPr lang="en-IN" sz="2000" b="1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656E54-9448-D096-9DEA-6A1C99AD9E45}"/>
                  </a:ext>
                </a:extLst>
              </p14:cNvPr>
              <p14:cNvContentPartPr/>
              <p14:nvPr/>
            </p14:nvContentPartPr>
            <p14:xfrm>
              <a:off x="11166421" y="867231"/>
              <a:ext cx="589320" cy="10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38C226-EEE0-B466-83CF-5F10649F8A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3421" y="804231"/>
                <a:ext cx="7149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F5CDDE9-FFDF-33EB-C766-9A831A351C2E}"/>
                  </a:ext>
                </a:extLst>
              </p14:cNvPr>
              <p14:cNvContentPartPr/>
              <p14:nvPr/>
            </p14:nvContentPartPr>
            <p14:xfrm>
              <a:off x="11285221" y="821511"/>
              <a:ext cx="405000" cy="58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6529CE-2E38-0908-ED0E-20DB2D9255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22581" y="758871"/>
                <a:ext cx="5306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EB3FA6B-E401-4B6E-E303-87B416B0E5A9}"/>
                  </a:ext>
                </a:extLst>
              </p14:cNvPr>
              <p14:cNvContentPartPr/>
              <p14:nvPr/>
            </p14:nvContentPartPr>
            <p14:xfrm>
              <a:off x="10370461" y="5562351"/>
              <a:ext cx="111240" cy="1501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FD87B99-9A8A-6060-5655-D4E305F576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07461" y="5499711"/>
                <a:ext cx="236880" cy="2757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004404-EA1B-3981-944A-8620FF52419A}"/>
              </a:ext>
            </a:extLst>
          </p:cNvPr>
          <p:cNvSpPr/>
          <p:nvPr/>
        </p:nvSpPr>
        <p:spPr>
          <a:xfrm>
            <a:off x="564731" y="2379413"/>
            <a:ext cx="5531268" cy="1117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5E0438-385F-49B9-656E-36568DC6F016}"/>
              </a:ext>
            </a:extLst>
          </p:cNvPr>
          <p:cNvSpPr/>
          <p:nvPr/>
        </p:nvSpPr>
        <p:spPr>
          <a:xfrm>
            <a:off x="6317823" y="2368628"/>
            <a:ext cx="5340921" cy="11554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73BB0D-EDC0-6F60-F218-1637B621A643}"/>
              </a:ext>
            </a:extLst>
          </p:cNvPr>
          <p:cNvSpPr/>
          <p:nvPr/>
        </p:nvSpPr>
        <p:spPr>
          <a:xfrm>
            <a:off x="6317824" y="1127998"/>
            <a:ext cx="5372398" cy="11026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B0D4E6-92C7-8909-CD63-743A37BF50DE}"/>
              </a:ext>
            </a:extLst>
          </p:cNvPr>
          <p:cNvSpPr/>
          <p:nvPr/>
        </p:nvSpPr>
        <p:spPr>
          <a:xfrm>
            <a:off x="564730" y="1113548"/>
            <a:ext cx="5531269" cy="1117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5F8B25-041A-8751-385B-8FF186940A44}"/>
              </a:ext>
            </a:extLst>
          </p:cNvPr>
          <p:cNvSpPr/>
          <p:nvPr/>
        </p:nvSpPr>
        <p:spPr>
          <a:xfrm>
            <a:off x="6389407" y="5380523"/>
            <a:ext cx="5531268" cy="141196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B122D9-8F28-A62E-8AF2-0ADFD5F5268D}"/>
              </a:ext>
            </a:extLst>
          </p:cNvPr>
          <p:cNvSpPr/>
          <p:nvPr/>
        </p:nvSpPr>
        <p:spPr>
          <a:xfrm>
            <a:off x="599863" y="3883634"/>
            <a:ext cx="5496136" cy="14496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DF1CC2F-3ABB-2BC8-40CD-9DD33E395262}"/>
              </a:ext>
            </a:extLst>
          </p:cNvPr>
          <p:cNvSpPr/>
          <p:nvPr/>
        </p:nvSpPr>
        <p:spPr>
          <a:xfrm>
            <a:off x="564730" y="5390914"/>
            <a:ext cx="5531268" cy="14496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FD852AB-6B88-B755-8D39-C65CA76716B5}"/>
              </a:ext>
            </a:extLst>
          </p:cNvPr>
          <p:cNvSpPr/>
          <p:nvPr/>
        </p:nvSpPr>
        <p:spPr>
          <a:xfrm>
            <a:off x="6389408" y="3884344"/>
            <a:ext cx="5531268" cy="14496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5B0A59-423B-277C-255E-2EFA91C794BE}"/>
              </a:ext>
            </a:extLst>
          </p:cNvPr>
          <p:cNvSpPr/>
          <p:nvPr/>
        </p:nvSpPr>
        <p:spPr>
          <a:xfrm>
            <a:off x="4132116" y="3542856"/>
            <a:ext cx="3927763" cy="2971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EA201-FD15-7D88-E0D7-61A5C11A1EE6}"/>
              </a:ext>
            </a:extLst>
          </p:cNvPr>
          <p:cNvSpPr txBox="1"/>
          <p:nvPr/>
        </p:nvSpPr>
        <p:spPr>
          <a:xfrm>
            <a:off x="4258563" y="3455320"/>
            <a:ext cx="5006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System Architecture – Dashboards</a:t>
            </a:r>
          </a:p>
          <a:p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753B6-1237-C9E6-39B1-0F3B18822DC6}"/>
              </a:ext>
            </a:extLst>
          </p:cNvPr>
          <p:cNvSpPr txBox="1"/>
          <p:nvPr/>
        </p:nvSpPr>
        <p:spPr>
          <a:xfrm>
            <a:off x="6587836" y="5457836"/>
            <a:ext cx="5167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Director</a:t>
            </a:r>
            <a:r>
              <a:rPr lang="en-US" sz="1600" b="1" i="1" u="sng" dirty="0"/>
              <a:t> </a:t>
            </a:r>
            <a:r>
              <a:rPr lang="en-US" sz="1600" b="1" u="sng" dirty="0"/>
              <a:t>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User and role oversight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Task assignment management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Content approval workflows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Security alert monitoring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F45CE-A856-F84E-2856-7C8DED13F37B}"/>
              </a:ext>
            </a:extLst>
          </p:cNvPr>
          <p:cNvSpPr txBox="1"/>
          <p:nvPr/>
        </p:nvSpPr>
        <p:spPr>
          <a:xfrm>
            <a:off x="6587836" y="4042064"/>
            <a:ext cx="44792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Teacher</a:t>
            </a:r>
            <a:r>
              <a:rPr lang="en-US" sz="1600" b="1" i="1" u="sng" dirty="0"/>
              <a:t> </a:t>
            </a:r>
            <a:r>
              <a:rPr lang="en-US" sz="1600" b="1" u="sng" dirty="0"/>
              <a:t>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Attendance setup and manual override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Student performance reports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Content upload </a:t>
            </a:r>
            <a:r>
              <a:rPr lang="en-US" sz="1400" dirty="0"/>
              <a:t>and management(Without request)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Quiz creation </a:t>
            </a:r>
            <a:r>
              <a:rPr lang="en-US" sz="1400" dirty="0"/>
              <a:t>and monitoring(Ai + manual)</a:t>
            </a:r>
          </a:p>
          <a:p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8B906-FA81-9A2E-9C1A-917327B08524}"/>
              </a:ext>
            </a:extLst>
          </p:cNvPr>
          <p:cNvSpPr txBox="1"/>
          <p:nvPr/>
        </p:nvSpPr>
        <p:spPr>
          <a:xfrm>
            <a:off x="716231" y="3855174"/>
            <a:ext cx="530952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Student</a:t>
            </a:r>
            <a:r>
              <a:rPr lang="en-US" sz="1600" b="1" i="1" u="sng" dirty="0"/>
              <a:t> </a:t>
            </a:r>
            <a:r>
              <a:rPr lang="en-US" sz="1600" b="1" u="sng" dirty="0"/>
              <a:t>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Real-time</a:t>
            </a:r>
            <a:r>
              <a:rPr lang="en-US" sz="1400" dirty="0"/>
              <a:t> attendance tracking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Assignment and exam reports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Low attendance warnings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Announcements and quizzes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Teacher’s Feedback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3E195-A4AD-6B62-E0CA-34DF5D63F6A6}"/>
              </a:ext>
            </a:extLst>
          </p:cNvPr>
          <p:cNvSpPr txBox="1"/>
          <p:nvPr/>
        </p:nvSpPr>
        <p:spPr>
          <a:xfrm>
            <a:off x="695522" y="5457836"/>
            <a:ext cx="514360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Management</a:t>
            </a:r>
            <a:r>
              <a:rPr lang="en-US" sz="1600" b="1" i="1" u="sng" dirty="0"/>
              <a:t> </a:t>
            </a:r>
            <a:r>
              <a:rPr lang="en-US" sz="1600" b="1" u="sng" dirty="0"/>
              <a:t>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Academic </a:t>
            </a:r>
            <a:r>
              <a:rPr lang="en-US" sz="1400" b="1" dirty="0"/>
              <a:t>performance tracking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Access control and </a:t>
            </a:r>
            <a:r>
              <a:rPr lang="en-US" sz="1400" b="1" dirty="0"/>
              <a:t>role allotment</a:t>
            </a:r>
            <a:r>
              <a:rPr lang="en-US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Track </a:t>
            </a:r>
            <a:r>
              <a:rPr lang="en-US" sz="1400" dirty="0"/>
              <a:t>and provide dashboard to unidentified people (if needed).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System health monitoring</a:t>
            </a:r>
          </a:p>
          <a:p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E9E506-502B-BC66-662B-759FCFC386CE}"/>
              </a:ext>
            </a:extLst>
          </p:cNvPr>
          <p:cNvSpPr txBox="1"/>
          <p:nvPr/>
        </p:nvSpPr>
        <p:spPr>
          <a:xfrm>
            <a:off x="5666571" y="2298805"/>
            <a:ext cx="59507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		                  </a:t>
            </a:r>
            <a:r>
              <a:rPr lang="en-IN" sz="1400" b="1" u="sng" dirty="0"/>
              <a:t>Streamlined  Management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1300" dirty="0"/>
              <a:t>Manage Users </a:t>
            </a:r>
            <a:r>
              <a:rPr lang="en-IN" sz="1300" b="1" dirty="0"/>
              <a:t>access without prior knowledge </a:t>
            </a:r>
            <a:r>
              <a:rPr lang="en-IN" sz="1300" dirty="0"/>
              <a:t>of coding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1300" dirty="0"/>
              <a:t>Seemless upload of content by teacher with </a:t>
            </a:r>
            <a:r>
              <a:rPr lang="en-IN" sz="1300" b="1" dirty="0"/>
              <a:t>30 min training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1300" dirty="0"/>
              <a:t>Video links and quiz data.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1300" dirty="0"/>
              <a:t>Supports reporting and analytics for teachers and administrators </a:t>
            </a:r>
            <a:r>
              <a:rPr lang="en-IN" sz="1000" dirty="0"/>
              <a:t>               </a:t>
            </a:r>
          </a:p>
          <a:p>
            <a:pPr marL="228600" indent="-228600">
              <a:buAutoNum type="arabicPeriod" startAt="4"/>
            </a:pPr>
            <a:endParaRPr lang="en-IN" sz="10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A91607-F068-184D-8C1F-BDF9497BE204}"/>
              </a:ext>
            </a:extLst>
          </p:cNvPr>
          <p:cNvSpPr txBox="1"/>
          <p:nvPr/>
        </p:nvSpPr>
        <p:spPr>
          <a:xfrm>
            <a:off x="716302" y="2374959"/>
            <a:ext cx="540047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		</a:t>
            </a:r>
            <a:r>
              <a:rPr lang="en-IN" sz="1400" b="1" u="sng" dirty="0"/>
              <a:t>Student Engagement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00" dirty="0"/>
              <a:t>Class </a:t>
            </a:r>
            <a:r>
              <a:rPr lang="en-IN" sz="1200" b="1" dirty="0"/>
              <a:t>sentimental analysis</a:t>
            </a:r>
            <a:r>
              <a:rPr lang="en-IN" sz="1300" b="1" dirty="0"/>
              <a:t>(</a:t>
            </a:r>
            <a:r>
              <a:rPr lang="en-IN" sz="1300" dirty="0"/>
              <a:t>Camera + feedback)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00" dirty="0"/>
              <a:t>Engagement study material and content specially for free period.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00" dirty="0"/>
              <a:t>Weekly Mood report </a:t>
            </a:r>
            <a:r>
              <a:rPr lang="en-IN" sz="1300" b="1" dirty="0"/>
              <a:t>(</a:t>
            </a:r>
            <a:r>
              <a:rPr lang="en-IN" sz="1400" b="1" dirty="0"/>
              <a:t>Avoid Pressure Atmosphere</a:t>
            </a:r>
            <a:r>
              <a:rPr lang="en-IN" sz="1300" dirty="0"/>
              <a:t>)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00" b="1" dirty="0"/>
              <a:t>direct feedback/suggestions</a:t>
            </a:r>
            <a:r>
              <a:rPr lang="en-IN" sz="1300" dirty="0"/>
              <a:t> to individual students.</a:t>
            </a:r>
          </a:p>
          <a:p>
            <a:r>
              <a:rPr lang="en-IN" sz="1200" b="1" dirty="0"/>
              <a:t> </a:t>
            </a:r>
            <a:endParaRPr lang="en-IN" sz="1200" dirty="0"/>
          </a:p>
          <a:p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344A5E-5634-6371-21C5-25E1006108AD}"/>
              </a:ext>
            </a:extLst>
          </p:cNvPr>
          <p:cNvSpPr txBox="1"/>
          <p:nvPr/>
        </p:nvSpPr>
        <p:spPr>
          <a:xfrm>
            <a:off x="695522" y="1146309"/>
            <a:ext cx="5309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/>
              <a:t>  </a:t>
            </a:r>
            <a:r>
              <a:rPr lang="en-IN" sz="1400" b="1" u="sng" dirty="0"/>
              <a:t>Academic</a:t>
            </a:r>
            <a:r>
              <a:rPr lang="en-IN" sz="1400" b="1" i="1" u="sng" dirty="0"/>
              <a:t> </a:t>
            </a:r>
            <a:r>
              <a:rPr lang="en-IN" sz="1400" b="1" u="sng" dirty="0"/>
              <a:t>Excellence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00" dirty="0"/>
              <a:t>Marks attendance(Automatic on one click + Manual teacher)</a:t>
            </a:r>
            <a:r>
              <a:rPr lang="en-IN" sz="1300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00" dirty="0"/>
              <a:t>Attendance Data available on real time at dashboard to avoid error.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00" b="1" dirty="0"/>
              <a:t>Complete Academic semester exam report </a:t>
            </a:r>
            <a:r>
              <a:rPr lang="en-IN" sz="13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00" dirty="0"/>
              <a:t>Smart report (student/ Subject wise exportable).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FA088-500D-468C-E388-39C212CCFFE5}"/>
              </a:ext>
            </a:extLst>
          </p:cNvPr>
          <p:cNvSpPr txBox="1"/>
          <p:nvPr/>
        </p:nvSpPr>
        <p:spPr>
          <a:xfrm>
            <a:off x="5713972" y="1135918"/>
            <a:ext cx="5206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IN" sz="1200" dirty="0"/>
              <a:t>        </a:t>
            </a:r>
            <a:r>
              <a:rPr lang="en-IN" sz="1400" b="1" u="sng" dirty="0"/>
              <a:t>Advanced security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1300" dirty="0"/>
              <a:t>Unregistered Face Tracking.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1300" dirty="0"/>
              <a:t>Suspicious gathering detection(Fight prevention 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it-IT" sz="1300" dirty="0"/>
              <a:t>Emergency Alert (Fire, intruder, Hazards) </a:t>
            </a:r>
            <a:endParaRPr lang="en-IN" sz="13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1300" dirty="0"/>
              <a:t>Requires </a:t>
            </a:r>
            <a:r>
              <a:rPr lang="en-IN" sz="1300" b="1" dirty="0"/>
              <a:t>secure login credentials</a:t>
            </a:r>
            <a:r>
              <a:rPr lang="en-IN" sz="1300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7C6851-4885-DDC2-BF0D-E5E03502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488" y="-35584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68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593E3-E2F8-8B12-05D2-7D8769940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A4CBAB-6552-5014-E92E-7D772CC16A47}"/>
              </a:ext>
            </a:extLst>
          </p:cNvPr>
          <p:cNvSpPr/>
          <p:nvPr/>
        </p:nvSpPr>
        <p:spPr>
          <a:xfrm>
            <a:off x="58993" y="58992"/>
            <a:ext cx="1533833" cy="5506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C1AE2-BB8C-BF67-AFD7-92828956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02" y="-123934"/>
            <a:ext cx="1872022" cy="63894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ptos" panose="020B0004020202020204" pitchFamily="34" charset="0"/>
              </a:rPr>
              <a:t>AttenAI</a:t>
            </a:r>
            <a:endParaRPr lang="en-IN" sz="2000" b="1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CFFAC31-D725-D589-1BDB-99A791238355}"/>
                  </a:ext>
                </a:extLst>
              </p14:cNvPr>
              <p14:cNvContentPartPr/>
              <p14:nvPr/>
            </p14:nvContentPartPr>
            <p14:xfrm>
              <a:off x="11020981" y="891041"/>
              <a:ext cx="933840" cy="47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CFFAC31-D725-D589-1BDB-99A7912383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58341" y="828401"/>
                <a:ext cx="1059480" cy="173160"/>
              </a:xfrm>
              <a:prstGeom prst="rect">
                <a:avLst/>
              </a:prstGeom>
            </p:spPr>
          </p:pic>
        </mc:Fallback>
      </mc:AlternateContent>
      <p:pic>
        <p:nvPicPr>
          <p:cNvPr id="1042" name="Picture 18" descr="Advanced Complex Workflow - Intelligent Campus Monitoring System">
            <a:extLst>
              <a:ext uri="{FF2B5EF4-FFF2-40B4-BE49-F238E27FC236}">
                <a16:creationId xmlns:a16="http://schemas.microsoft.com/office/drawing/2014/main" id="{6F9A7C1A-02D0-7CE8-3592-45EB3B57C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4619" r="14169" b="5058"/>
          <a:stretch>
            <a:fillRect/>
          </a:stretch>
        </p:blipFill>
        <p:spPr bwMode="auto">
          <a:xfrm>
            <a:off x="756748" y="1317716"/>
            <a:ext cx="3755985" cy="548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E371BB-AA02-3A0E-B311-073D1D7B515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9" y="1195579"/>
            <a:ext cx="5751061" cy="54439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B576B7-31D7-5922-18EB-7E442E891FAA}"/>
              </a:ext>
            </a:extLst>
          </p:cNvPr>
          <p:cNvSpPr/>
          <p:nvPr/>
        </p:nvSpPr>
        <p:spPr>
          <a:xfrm>
            <a:off x="6304280" y="3479800"/>
            <a:ext cx="1082040" cy="477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Frontend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FBD3F-244F-4413-B7C1-71684232122A}"/>
              </a:ext>
            </a:extLst>
          </p:cNvPr>
          <p:cNvSpPr/>
          <p:nvPr/>
        </p:nvSpPr>
        <p:spPr>
          <a:xfrm>
            <a:off x="6337575" y="4058361"/>
            <a:ext cx="970280" cy="736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</a:t>
            </a:r>
          </a:p>
          <a:p>
            <a:pPr algn="ctr"/>
            <a:r>
              <a:rPr lang="en-US" sz="1400" dirty="0"/>
              <a:t>CSS</a:t>
            </a: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513D1-7F1A-86FC-C8A8-B9C1F26D6490}"/>
              </a:ext>
            </a:extLst>
          </p:cNvPr>
          <p:cNvSpPr/>
          <p:nvPr/>
        </p:nvSpPr>
        <p:spPr>
          <a:xfrm>
            <a:off x="7508240" y="4124960"/>
            <a:ext cx="970280" cy="330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Python 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AE2B0-FB45-AA34-F946-5F893348A305}"/>
              </a:ext>
            </a:extLst>
          </p:cNvPr>
          <p:cNvSpPr/>
          <p:nvPr/>
        </p:nvSpPr>
        <p:spPr>
          <a:xfrm>
            <a:off x="10660380" y="5701664"/>
            <a:ext cx="1095375" cy="706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7DAAAD-6E62-9050-1A8D-DC2BD3670926}"/>
              </a:ext>
            </a:extLst>
          </p:cNvPr>
          <p:cNvSpPr/>
          <p:nvPr/>
        </p:nvSpPr>
        <p:spPr>
          <a:xfrm>
            <a:off x="8111490" y="2844165"/>
            <a:ext cx="483870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Java</a:t>
            </a:r>
            <a:endParaRPr lang="en-IN" sz="13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8B47EA-4C4A-C833-0579-350E66C8A5A3}"/>
              </a:ext>
            </a:extLst>
          </p:cNvPr>
          <p:cNvSpPr/>
          <p:nvPr/>
        </p:nvSpPr>
        <p:spPr>
          <a:xfrm>
            <a:off x="8633019" y="5161279"/>
            <a:ext cx="914400" cy="70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A48B0-9BA0-F3A2-B5A2-E578955F8331}"/>
              </a:ext>
            </a:extLst>
          </p:cNvPr>
          <p:cNvSpPr/>
          <p:nvPr/>
        </p:nvSpPr>
        <p:spPr>
          <a:xfrm>
            <a:off x="6365240" y="5095239"/>
            <a:ext cx="914400" cy="3454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43E9A-AC00-E49A-BF93-D73064442496}"/>
              </a:ext>
            </a:extLst>
          </p:cNvPr>
          <p:cNvSpPr txBox="1"/>
          <p:nvPr/>
        </p:nvSpPr>
        <p:spPr>
          <a:xfrm>
            <a:off x="3169868" y="343635"/>
            <a:ext cx="6268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6D02E1-8526-2339-2EBC-BF3D25419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78" y="0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9B6E01F-AA80-41B4-A50F-1C1CE969A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BDB86-5429-4C09-3FD4-3F4C6CD6A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98E0DA4-D339-58CC-4F8C-758FD698E150}"/>
              </a:ext>
            </a:extLst>
          </p:cNvPr>
          <p:cNvSpPr/>
          <p:nvPr/>
        </p:nvSpPr>
        <p:spPr>
          <a:xfrm>
            <a:off x="58993" y="58992"/>
            <a:ext cx="1533833" cy="5506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4C87E-9187-0E2F-928F-2198C3ED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02" y="-123934"/>
            <a:ext cx="1872022" cy="63894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ptos" panose="020B0004020202020204" pitchFamily="34" charset="0"/>
              </a:rPr>
              <a:t>AttenAI</a:t>
            </a:r>
            <a:endParaRPr lang="en-IN" sz="2000" b="1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E25BE-438E-10DA-B445-D3DD0FD0219C}"/>
              </a:ext>
            </a:extLst>
          </p:cNvPr>
          <p:cNvSpPr txBox="1"/>
          <p:nvPr/>
        </p:nvSpPr>
        <p:spPr>
          <a:xfrm>
            <a:off x="5457463" y="29110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0DD66D-F0B8-9F79-6DD8-A81E788EDDA0}"/>
                  </a:ext>
                </a:extLst>
              </p14:cNvPr>
              <p14:cNvContentPartPr/>
              <p14:nvPr/>
            </p14:nvContentPartPr>
            <p14:xfrm>
              <a:off x="10798501" y="866151"/>
              <a:ext cx="1053720" cy="8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0DD66D-F0B8-9F79-6DD8-A81E788EDD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35861" y="803511"/>
                <a:ext cx="1179360" cy="210960"/>
              </a:xfrm>
              <a:prstGeom prst="rect">
                <a:avLst/>
              </a:prstGeom>
            </p:spPr>
          </p:pic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923122C2-E943-0FD4-47D4-D98EFF406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36" y="1216404"/>
            <a:ext cx="4350143" cy="177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9D8B7A-A1E1-23C4-3130-9ACCC0A8E8CB}"/>
              </a:ext>
            </a:extLst>
          </p:cNvPr>
          <p:cNvCxnSpPr>
            <a:cxnSpLocks/>
          </p:cNvCxnSpPr>
          <p:nvPr/>
        </p:nvCxnSpPr>
        <p:spPr>
          <a:xfrm>
            <a:off x="332509" y="1059873"/>
            <a:ext cx="0" cy="361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B20ABE-7685-BD97-9070-CB7CFDC61417}"/>
              </a:ext>
            </a:extLst>
          </p:cNvPr>
          <p:cNvCxnSpPr/>
          <p:nvPr/>
        </p:nvCxnSpPr>
        <p:spPr>
          <a:xfrm>
            <a:off x="322811" y="1569027"/>
            <a:ext cx="56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0D66FEE-54D3-F0F8-C454-E490CC27291A}"/>
              </a:ext>
            </a:extLst>
          </p:cNvPr>
          <p:cNvSpPr/>
          <p:nvPr/>
        </p:nvSpPr>
        <p:spPr>
          <a:xfrm>
            <a:off x="876606" y="1161945"/>
            <a:ext cx="6106159" cy="147990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A5548-623D-9244-21C7-91F10101CD33}"/>
              </a:ext>
            </a:extLst>
          </p:cNvPr>
          <p:cNvSpPr txBox="1"/>
          <p:nvPr/>
        </p:nvSpPr>
        <p:spPr>
          <a:xfrm>
            <a:off x="399695" y="1119167"/>
            <a:ext cx="665025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i="1" dirty="0">
                <a:solidFill>
                  <a:srgbClr val="FF0000"/>
                </a:solidFill>
              </a:rPr>
              <a:t>              </a:t>
            </a:r>
            <a:r>
              <a:rPr lang="en-IN" sz="1600" b="1" i="1" u="sng" dirty="0"/>
              <a:t>T</a:t>
            </a:r>
            <a:r>
              <a:rPr lang="en-IN" sz="1600" b="1" u="sng" dirty="0"/>
              <a:t>echnical Feasibility</a:t>
            </a:r>
            <a:r>
              <a:rPr lang="en-IN" sz="1400" u="sng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99% Face Recognition Accuracy - OpenCV + TensorFlow proven stack.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Real-Time Processing - 30 seconds for 50+ students simultaneously 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Phase Implementation - Attendance → Security → Analytics → AI Quiz</a:t>
            </a:r>
          </a:p>
          <a:p>
            <a:endParaRPr lang="en-IN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ECA391-0C1B-D9B1-C952-1F2C17C53E09}"/>
              </a:ext>
            </a:extLst>
          </p:cNvPr>
          <p:cNvSpPr/>
          <p:nvPr/>
        </p:nvSpPr>
        <p:spPr>
          <a:xfrm>
            <a:off x="881688" y="2717834"/>
            <a:ext cx="6106159" cy="139523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8DAC31-6042-2581-9359-EE7F97F9F0AD}"/>
              </a:ext>
            </a:extLst>
          </p:cNvPr>
          <p:cNvCxnSpPr/>
          <p:nvPr/>
        </p:nvCxnSpPr>
        <p:spPr>
          <a:xfrm>
            <a:off x="332509" y="2938201"/>
            <a:ext cx="54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CC0D-36E8-8D84-A75F-194359E0CFFA}"/>
              </a:ext>
            </a:extLst>
          </p:cNvPr>
          <p:cNvSpPr txBox="1"/>
          <p:nvPr/>
        </p:nvSpPr>
        <p:spPr>
          <a:xfrm>
            <a:off x="888077" y="2723806"/>
            <a:ext cx="63212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b="1" u="sng" dirty="0"/>
              <a:t>Operational Feasibility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Minimal Training - Teachers can use interface with just 20-30 min training.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Instant Adoption - Works with existing CCTV/webcams.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Dashboards ensure transparency for both students &amp; faculty.</a:t>
            </a:r>
          </a:p>
          <a:p>
            <a:endParaRPr lang="en-IN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AB4FCA-96C4-7192-D025-C3991322051C}"/>
              </a:ext>
            </a:extLst>
          </p:cNvPr>
          <p:cNvSpPr/>
          <p:nvPr/>
        </p:nvSpPr>
        <p:spPr>
          <a:xfrm>
            <a:off x="883920" y="4187070"/>
            <a:ext cx="6106159" cy="112267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D02954-135C-05C4-15AE-B3BA3F38DDF1}"/>
              </a:ext>
            </a:extLst>
          </p:cNvPr>
          <p:cNvCxnSpPr/>
          <p:nvPr/>
        </p:nvCxnSpPr>
        <p:spPr>
          <a:xfrm>
            <a:off x="322811" y="4679474"/>
            <a:ext cx="561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6DA677-BD6B-0D43-130E-CE4DA9651A49}"/>
              </a:ext>
            </a:extLst>
          </p:cNvPr>
          <p:cNvSpPr txBox="1"/>
          <p:nvPr/>
        </p:nvSpPr>
        <p:spPr>
          <a:xfrm>
            <a:off x="430874" y="4204692"/>
            <a:ext cx="6611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FF0000"/>
                </a:solidFill>
              </a:rPr>
              <a:t>             </a:t>
            </a:r>
            <a:r>
              <a:rPr lang="en-IN" b="1" u="sng" dirty="0"/>
              <a:t>Economic Feasibility</a:t>
            </a:r>
            <a:r>
              <a:rPr lang="en-IN" u="sng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sz="1600" dirty="0"/>
              <a:t>Cost-effective: Open-source libraries + existing hardware (CCTV).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Open-Source Core - Python, OpenCV, React (no licensing fees).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/>
              <a:t>6- month ROI – break –even with 10+colleges.</a:t>
            </a:r>
          </a:p>
          <a:p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93618D-9755-B8EC-68EC-FA9D2E32FC9E}"/>
              </a:ext>
            </a:extLst>
          </p:cNvPr>
          <p:cNvSpPr/>
          <p:nvPr/>
        </p:nvSpPr>
        <p:spPr>
          <a:xfrm>
            <a:off x="207818" y="685800"/>
            <a:ext cx="2400300" cy="35264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11AD2F-9282-16CF-AD55-54ACB2D2B943}"/>
              </a:ext>
            </a:extLst>
          </p:cNvPr>
          <p:cNvSpPr txBox="1"/>
          <p:nvPr/>
        </p:nvSpPr>
        <p:spPr>
          <a:xfrm>
            <a:off x="215971" y="667051"/>
            <a:ext cx="288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IN" b="1" dirty="0">
                <a:latin typeface="Arial Black" panose="020B0A04020102020204" pitchFamily="34" charset="0"/>
              </a:rPr>
              <a:t>Feasibility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0902D1-5094-C0E8-2B35-DFDC5721080B}"/>
              </a:ext>
            </a:extLst>
          </p:cNvPr>
          <p:cNvSpPr/>
          <p:nvPr/>
        </p:nvSpPr>
        <p:spPr>
          <a:xfrm>
            <a:off x="7257734" y="3081577"/>
            <a:ext cx="2280960" cy="4561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B408D7-435F-187E-4938-7F8F5D31174E}"/>
              </a:ext>
            </a:extLst>
          </p:cNvPr>
          <p:cNvSpPr txBox="1"/>
          <p:nvPr/>
        </p:nvSpPr>
        <p:spPr>
          <a:xfrm>
            <a:off x="7420527" y="3168177"/>
            <a:ext cx="228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latin typeface="Arial Black" panose="020B0A04020102020204" pitchFamily="34" charset="0"/>
              </a:rPr>
              <a:t>Viability</a:t>
            </a:r>
            <a:endParaRPr lang="en-IN" sz="20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43E1BCC-012A-677B-D70C-FB89E58B6DEB}"/>
              </a:ext>
            </a:extLst>
          </p:cNvPr>
          <p:cNvSpPr/>
          <p:nvPr/>
        </p:nvSpPr>
        <p:spPr>
          <a:xfrm>
            <a:off x="7297536" y="3668501"/>
            <a:ext cx="4528902" cy="14751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F471E1A-591D-BA8C-099E-F3293F5E8354}"/>
              </a:ext>
            </a:extLst>
          </p:cNvPr>
          <p:cNvSpPr/>
          <p:nvPr/>
        </p:nvSpPr>
        <p:spPr>
          <a:xfrm>
            <a:off x="7297536" y="5213917"/>
            <a:ext cx="4528902" cy="1555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E4B8EB-8C7C-1369-B8AF-32F82D01BDF5}"/>
              </a:ext>
            </a:extLst>
          </p:cNvPr>
          <p:cNvSpPr txBox="1"/>
          <p:nvPr/>
        </p:nvSpPr>
        <p:spPr>
          <a:xfrm>
            <a:off x="7420527" y="3758415"/>
            <a:ext cx="42363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u="sng" dirty="0"/>
              <a:t>Educational Viability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Improves class discipline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reduces proxy attendance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ensures fair evaluation via AI quizzes.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3C348-9EC9-6D4F-C496-4EBB4DAC34A1}"/>
              </a:ext>
            </a:extLst>
          </p:cNvPr>
          <p:cNvSpPr txBox="1"/>
          <p:nvPr/>
        </p:nvSpPr>
        <p:spPr>
          <a:xfrm>
            <a:off x="7495763" y="5279586"/>
            <a:ext cx="40858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u="sng" dirty="0"/>
              <a:t>Commercial Viability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 Scalable to schools/colleges (attendance, quizzes)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offices (attendance &amp; access)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Security environment (threat detection).</a:t>
            </a:r>
            <a:endParaRPr lang="en-IN" sz="16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06F3E5D-B402-9156-1248-C1BF81E97E08}"/>
              </a:ext>
            </a:extLst>
          </p:cNvPr>
          <p:cNvSpPr/>
          <p:nvPr/>
        </p:nvSpPr>
        <p:spPr>
          <a:xfrm>
            <a:off x="2340960" y="5363098"/>
            <a:ext cx="4544409" cy="15067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i="1" u="sng" dirty="0">
                <a:solidFill>
                  <a:schemeClr val="tx1"/>
                </a:solidFill>
              </a:rPr>
              <a:t>Future Scope</a:t>
            </a:r>
            <a:r>
              <a:rPr lang="en-US" sz="1400" b="1" u="sng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Expand into a full smart campus solution: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ID-less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 automated safety alerts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 integration with LLM.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F2920-04A0-564E-1D36-EF50D8A8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063" y="-24660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73B0C-5BBE-ECC8-21CA-EEB96D1C74CE}"/>
              </a:ext>
            </a:extLst>
          </p:cNvPr>
          <p:cNvSpPr txBox="1"/>
          <p:nvPr/>
        </p:nvSpPr>
        <p:spPr>
          <a:xfrm>
            <a:off x="2815954" y="213076"/>
            <a:ext cx="6850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6D165-6074-AD16-2A3D-790E31B65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F66C84-2E01-EE08-5441-AABA73EC158D}"/>
              </a:ext>
            </a:extLst>
          </p:cNvPr>
          <p:cNvSpPr/>
          <p:nvPr/>
        </p:nvSpPr>
        <p:spPr>
          <a:xfrm>
            <a:off x="58993" y="58992"/>
            <a:ext cx="1533833" cy="5506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84029-AD19-A7CC-C551-F2526B9D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02" y="-123934"/>
            <a:ext cx="1872022" cy="63894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ptos" panose="020B0004020202020204" pitchFamily="34" charset="0"/>
              </a:rPr>
              <a:t>AttenAI</a:t>
            </a:r>
            <a:endParaRPr lang="en-IN" sz="2000" b="1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41B32A-D8BD-8669-3055-69A4CCC4C3F8}"/>
              </a:ext>
            </a:extLst>
          </p:cNvPr>
          <p:cNvSpPr txBox="1"/>
          <p:nvPr/>
        </p:nvSpPr>
        <p:spPr>
          <a:xfrm>
            <a:off x="5457463" y="29110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190A64-5987-6FA6-3285-1495E2320EB8}"/>
              </a:ext>
            </a:extLst>
          </p:cNvPr>
          <p:cNvGrpSpPr/>
          <p:nvPr/>
        </p:nvGrpSpPr>
        <p:grpSpPr>
          <a:xfrm>
            <a:off x="0" y="1102805"/>
            <a:ext cx="10625559" cy="3239826"/>
            <a:chOff x="445624" y="1515625"/>
            <a:chExt cx="10625559" cy="323982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38A7C5-555C-4EFE-7B55-C0AC9550A22B}"/>
                </a:ext>
              </a:extLst>
            </p:cNvPr>
            <p:cNvSpPr txBox="1"/>
            <p:nvPr/>
          </p:nvSpPr>
          <p:spPr>
            <a:xfrm>
              <a:off x="596327" y="1515625"/>
              <a:ext cx="37559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000" b="1" u="sng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IMPACT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9C9DE7-71E7-314D-BE88-1CFDA722B967}"/>
                </a:ext>
              </a:extLst>
            </p:cNvPr>
            <p:cNvSpPr txBox="1"/>
            <p:nvPr/>
          </p:nvSpPr>
          <p:spPr>
            <a:xfrm>
              <a:off x="445624" y="2170128"/>
              <a:ext cx="1062555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q"/>
              </a:pPr>
              <a:r>
                <a:rPr lang="en-IN" dirty="0"/>
                <a:t>Automated attendance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</a:pPr>
              <a:r>
                <a:rPr lang="en-IN" b="1" dirty="0"/>
                <a:t>Minimum 80% presence rule</a:t>
              </a:r>
              <a:r>
                <a:rPr lang="en-IN" dirty="0"/>
                <a:t> ensures fairness.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</a:pPr>
              <a:r>
                <a:rPr lang="en-IN" b="1" dirty="0"/>
                <a:t>Manual attendance override</a:t>
              </a:r>
              <a:r>
                <a:rPr lang="en-IN" dirty="0"/>
                <a:t> for valid exceptions.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</a:pPr>
              <a:r>
                <a:rPr lang="en-IN" b="1" dirty="0"/>
                <a:t>Controlled video &amp; AI-generated quiz system</a:t>
              </a:r>
              <a:r>
                <a:rPr lang="en-IN" dirty="0"/>
                <a:t> for productive free periods.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</a:pPr>
              <a:r>
                <a:rPr lang="en-IN" b="1" dirty="0"/>
                <a:t>Student engagement tracking</a:t>
              </a:r>
              <a:r>
                <a:rPr lang="en-IN" dirty="0"/>
                <a:t> with time logs.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</a:pPr>
              <a:r>
                <a:rPr lang="en-IN" b="1" dirty="0"/>
                <a:t>Flexible content distribution</a:t>
              </a:r>
              <a:r>
                <a:rPr lang="en-IN" dirty="0"/>
                <a:t> and feedback by teachers.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</a:pPr>
              <a:r>
                <a:rPr lang="en-IN" b="1" dirty="0"/>
                <a:t>Secure, credential-based login</a:t>
              </a:r>
              <a:r>
                <a:rPr lang="en-IN" dirty="0"/>
                <a:t> ensures accountability.</a:t>
              </a:r>
            </a:p>
            <a:p>
              <a:pPr marL="285750" lvl="0" indent="-285750">
                <a:buFont typeface="Wingdings" panose="05000000000000000000" pitchFamily="2" charset="2"/>
                <a:buChar char="q"/>
              </a:pPr>
              <a:r>
                <a:rPr lang="en-IN" dirty="0"/>
                <a:t>Dashboards provide </a:t>
              </a:r>
              <a:r>
                <a:rPr lang="en-IN" b="1" dirty="0"/>
                <a:t>real-time insights</a:t>
              </a:r>
              <a:r>
                <a:rPr lang="en-IN" dirty="0"/>
                <a:t> for students, teachers, and administrators.</a:t>
              </a:r>
            </a:p>
            <a:p>
              <a:endParaRPr lang="en-IN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6CAA3C-93E5-CCA6-4C98-7A374E3A5EBB}"/>
                  </a:ext>
                </a:extLst>
              </p14:cNvPr>
              <p14:cNvContentPartPr/>
              <p14:nvPr/>
            </p14:nvContentPartPr>
            <p14:xfrm>
              <a:off x="11122861" y="902871"/>
              <a:ext cx="672120" cy="46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6CAA3C-93E5-CCA6-4C98-7A374E3A5E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59861" y="839871"/>
                <a:ext cx="7977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E3A728-698E-400A-9557-330D826F7766}"/>
                  </a:ext>
                </a:extLst>
              </p14:cNvPr>
              <p14:cNvContentPartPr/>
              <p14:nvPr/>
            </p14:nvContentPartPr>
            <p14:xfrm>
              <a:off x="11169661" y="867591"/>
              <a:ext cx="5670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E3A728-698E-400A-9557-330D826F77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06661" y="804951"/>
                <a:ext cx="69264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76A2781-7A6D-9E2C-7CB5-9E09C9909641}"/>
              </a:ext>
            </a:extLst>
          </p:cNvPr>
          <p:cNvSpPr txBox="1"/>
          <p:nvPr/>
        </p:nvSpPr>
        <p:spPr>
          <a:xfrm>
            <a:off x="5457463" y="29110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51BDD2-FD09-B634-B82A-DC8F8E75C67F}"/>
              </a:ext>
            </a:extLst>
          </p:cNvPr>
          <p:cNvGrpSpPr/>
          <p:nvPr/>
        </p:nvGrpSpPr>
        <p:grpSpPr>
          <a:xfrm>
            <a:off x="262875" y="4324058"/>
            <a:ext cx="4648334" cy="2256461"/>
            <a:chOff x="390196" y="4558681"/>
            <a:chExt cx="4648334" cy="225646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B9499ED-7885-D780-34FC-F214DDDA71AB}"/>
                </a:ext>
              </a:extLst>
            </p:cNvPr>
            <p:cNvSpPr/>
            <p:nvPr/>
          </p:nvSpPr>
          <p:spPr>
            <a:xfrm>
              <a:off x="1592826" y="4558681"/>
              <a:ext cx="2236809" cy="673076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Targeted Audience</a:t>
              </a:r>
              <a:endParaRPr lang="en-IN" b="1" i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7ED3D4-BB42-862D-C146-2025DDA054D8}"/>
                </a:ext>
              </a:extLst>
            </p:cNvPr>
            <p:cNvCxnSpPr>
              <a:stCxn id="15" idx="2"/>
            </p:cNvCxnSpPr>
            <p:nvPr/>
          </p:nvCxnSpPr>
          <p:spPr>
            <a:xfrm flipH="1">
              <a:off x="2711229" y="5231757"/>
              <a:ext cx="0" cy="432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959774-03AF-809F-DF13-3A9051513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229" y="5663757"/>
              <a:ext cx="57405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45AAF5-D49C-527F-03FF-9844724C38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7177" y="5663757"/>
              <a:ext cx="57405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B98817-E084-69FD-5150-0916C55B7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26" y="5663757"/>
              <a:ext cx="57405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AF1058-6946-747B-2543-D977F3AB5A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5281" y="5663757"/>
              <a:ext cx="57405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213198-0874-5EB7-3414-74EA24E43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8774" y="5663757"/>
              <a:ext cx="57405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995ED9-4348-48F3-858E-2B94457D9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5901" y="5663757"/>
              <a:ext cx="57405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B7F970-DBD4-7DF0-8521-A090BA0A9774}"/>
                </a:ext>
              </a:extLst>
            </p:cNvPr>
            <p:cNvCxnSpPr/>
            <p:nvPr/>
          </p:nvCxnSpPr>
          <p:spPr>
            <a:xfrm flipH="1">
              <a:off x="1018774" y="5663757"/>
              <a:ext cx="0" cy="432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C71992-99F8-875B-3811-DE1C23BCC176}"/>
                </a:ext>
              </a:extLst>
            </p:cNvPr>
            <p:cNvCxnSpPr/>
            <p:nvPr/>
          </p:nvCxnSpPr>
          <p:spPr>
            <a:xfrm flipH="1">
              <a:off x="4409953" y="5663757"/>
              <a:ext cx="0" cy="432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6FE6D65-D2C3-2204-7720-2FC6226D2A2D}"/>
                </a:ext>
              </a:extLst>
            </p:cNvPr>
            <p:cNvSpPr/>
            <p:nvPr/>
          </p:nvSpPr>
          <p:spPr>
            <a:xfrm>
              <a:off x="390196" y="6051455"/>
              <a:ext cx="1257155" cy="4763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/>
                <a:t>STUDENTS</a:t>
              </a:r>
              <a:endParaRPr lang="en-IN" sz="1600" i="1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209B81C-3ECF-1686-9095-CF9BCF60231D}"/>
                </a:ext>
              </a:extLst>
            </p:cNvPr>
            <p:cNvSpPr/>
            <p:nvPr/>
          </p:nvSpPr>
          <p:spPr>
            <a:xfrm>
              <a:off x="3781376" y="6095764"/>
              <a:ext cx="1257154" cy="4319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FACULTY</a:t>
              </a:r>
              <a:endParaRPr lang="en-IN" sz="160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E88E6D-BFDC-B19F-0B04-886CF8AC0D82}"/>
                </a:ext>
              </a:extLst>
            </p:cNvPr>
            <p:cNvCxnSpPr/>
            <p:nvPr/>
          </p:nvCxnSpPr>
          <p:spPr>
            <a:xfrm flipH="1">
              <a:off x="2711229" y="5663757"/>
              <a:ext cx="0" cy="432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7DFD760-35B1-E0E0-245F-079E94D6981A}"/>
                </a:ext>
              </a:extLst>
            </p:cNvPr>
            <p:cNvCxnSpPr/>
            <p:nvPr/>
          </p:nvCxnSpPr>
          <p:spPr>
            <a:xfrm flipH="1">
              <a:off x="2711229" y="6051455"/>
              <a:ext cx="0" cy="324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326710D-B4E1-B896-2DD6-9949DEDBC0C9}"/>
                </a:ext>
              </a:extLst>
            </p:cNvPr>
            <p:cNvSpPr/>
            <p:nvPr/>
          </p:nvSpPr>
          <p:spPr>
            <a:xfrm>
              <a:off x="1842644" y="6383150"/>
              <a:ext cx="1743438" cy="43199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ADMINISTRATORS</a:t>
              </a:r>
              <a:endParaRPr lang="en-IN" sz="1600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3D91E9B-C425-7B57-45CB-0B0BF1462E25}"/>
              </a:ext>
            </a:extLst>
          </p:cNvPr>
          <p:cNvGrpSpPr/>
          <p:nvPr/>
        </p:nvGrpSpPr>
        <p:grpSpPr>
          <a:xfrm>
            <a:off x="6910441" y="3310142"/>
            <a:ext cx="5200396" cy="3246844"/>
            <a:chOff x="6899080" y="2808138"/>
            <a:chExt cx="5200396" cy="324684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85D7763-8040-329A-1D87-A54C365D33AE}"/>
                </a:ext>
              </a:extLst>
            </p:cNvPr>
            <p:cNvGrpSpPr/>
            <p:nvPr/>
          </p:nvGrpSpPr>
          <p:grpSpPr>
            <a:xfrm>
              <a:off x="7755923" y="2808138"/>
              <a:ext cx="3730647" cy="1514234"/>
              <a:chOff x="8272300" y="2911032"/>
              <a:chExt cx="3730647" cy="1514234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18990627-39E3-01A2-12B7-205EFCB5F351}"/>
                  </a:ext>
                </a:extLst>
              </p:cNvPr>
              <p:cNvSpPr/>
              <p:nvPr/>
            </p:nvSpPr>
            <p:spPr>
              <a:xfrm>
                <a:off x="8704162" y="2911032"/>
                <a:ext cx="3298785" cy="108223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/>
                  <a:t>BENEFITS OF THE SOLUTION</a:t>
                </a:r>
                <a:endParaRPr lang="en-IN" b="1" i="1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B1449DB-6EA2-48D7-6E8F-317C7E612964}"/>
                  </a:ext>
                </a:extLst>
              </p:cNvPr>
              <p:cNvCxnSpPr/>
              <p:nvPr/>
            </p:nvCxnSpPr>
            <p:spPr>
              <a:xfrm flipH="1">
                <a:off x="10329300" y="3993266"/>
                <a:ext cx="0" cy="43200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DECC58-924D-8E79-366A-B0E935424A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15050" y="4425266"/>
                <a:ext cx="51425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240123C-CEEF-BFD7-3E5E-0797A2C275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29300" y="4425266"/>
                <a:ext cx="51425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7BA03DB-1054-32F4-34BD-95BA53081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00800" y="4425266"/>
                <a:ext cx="51425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FEA8AE1-F3E4-E01B-89EE-AC3AE870E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43550" y="4421286"/>
                <a:ext cx="51425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17512C8-B536-D461-3757-B1E69F3DB9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86550" y="4421286"/>
                <a:ext cx="51425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07B2EB5-E16E-036D-6C41-9991A3E0A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58271" y="4421286"/>
                <a:ext cx="51425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216FA1E-FF07-D0EE-4B47-53EF4C2901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300" y="4415377"/>
                <a:ext cx="51425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A84B253-5AC0-D2AB-39D9-909E12FB75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3788" y="4318392"/>
              <a:ext cx="51425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AB1A049-DF2B-8DF2-B32B-A0DF65D1B3A6}"/>
                </a:ext>
              </a:extLst>
            </p:cNvPr>
            <p:cNvCxnSpPr/>
            <p:nvPr/>
          </p:nvCxnSpPr>
          <p:spPr>
            <a:xfrm flipH="1">
              <a:off x="7755923" y="4312483"/>
              <a:ext cx="0" cy="432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4395203-CBFB-25E1-24C1-3C1FB2125DA9}"/>
                </a:ext>
              </a:extLst>
            </p:cNvPr>
            <p:cNvSpPr/>
            <p:nvPr/>
          </p:nvSpPr>
          <p:spPr>
            <a:xfrm>
              <a:off x="6899080" y="4744482"/>
              <a:ext cx="1677561" cy="43199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AI Generated quizzes for free periods</a:t>
              </a:r>
              <a:endParaRPr lang="en-IN" sz="1100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4A77253-4A5B-8E13-8BEF-013DE39AEB87}"/>
                </a:ext>
              </a:extLst>
            </p:cNvPr>
            <p:cNvCxnSpPr/>
            <p:nvPr/>
          </p:nvCxnSpPr>
          <p:spPr>
            <a:xfrm flipH="1">
              <a:off x="9017919" y="4322372"/>
              <a:ext cx="0" cy="432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C1FB802-3905-8041-9B17-B8E161759D2D}"/>
                </a:ext>
              </a:extLst>
            </p:cNvPr>
            <p:cNvCxnSpPr/>
            <p:nvPr/>
          </p:nvCxnSpPr>
          <p:spPr>
            <a:xfrm flipH="1">
              <a:off x="9019848" y="4744482"/>
              <a:ext cx="0" cy="432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E42BA4A-20F6-F20D-4A07-76C8BB3646F7}"/>
                </a:ext>
              </a:extLst>
            </p:cNvPr>
            <p:cNvCxnSpPr/>
            <p:nvPr/>
          </p:nvCxnSpPr>
          <p:spPr>
            <a:xfrm flipH="1">
              <a:off x="9017919" y="5176482"/>
              <a:ext cx="0" cy="432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9995A534-0395-B7D5-99B8-BEB2E6196619}"/>
                </a:ext>
              </a:extLst>
            </p:cNvPr>
            <p:cNvSpPr/>
            <p:nvPr/>
          </p:nvSpPr>
          <p:spPr>
            <a:xfrm>
              <a:off x="8202772" y="5575123"/>
              <a:ext cx="1677552" cy="47985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80% Presence Rule  </a:t>
              </a:r>
              <a:endParaRPr lang="en-IN" sz="1100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AC5CF4-8E69-FC2A-0DC6-ADED999F4429}"/>
                </a:ext>
              </a:extLst>
            </p:cNvPr>
            <p:cNvCxnSpPr/>
            <p:nvPr/>
          </p:nvCxnSpPr>
          <p:spPr>
            <a:xfrm flipH="1">
              <a:off x="10315119" y="4312482"/>
              <a:ext cx="0" cy="432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6109FBAC-6556-C8DC-AAA0-93836555B217}"/>
                </a:ext>
              </a:extLst>
            </p:cNvPr>
            <p:cNvSpPr/>
            <p:nvPr/>
          </p:nvSpPr>
          <p:spPr>
            <a:xfrm>
              <a:off x="9621247" y="4756606"/>
              <a:ext cx="1677561" cy="43199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Engagement Tracking</a:t>
              </a:r>
              <a:endParaRPr lang="en-IN" sz="1100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4A2276D1-2A76-E958-6087-85554F5329F6}"/>
                </a:ext>
              </a:extLst>
            </p:cNvPr>
            <p:cNvSpPr/>
            <p:nvPr/>
          </p:nvSpPr>
          <p:spPr>
            <a:xfrm>
              <a:off x="10421915" y="5599052"/>
              <a:ext cx="1677561" cy="43199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Manual attendance override</a:t>
              </a:r>
              <a:endParaRPr lang="en-IN" sz="1100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28B855B-EA43-1487-35EE-C517A9998CF3}"/>
                </a:ext>
              </a:extLst>
            </p:cNvPr>
            <p:cNvCxnSpPr/>
            <p:nvPr/>
          </p:nvCxnSpPr>
          <p:spPr>
            <a:xfrm flipH="1">
              <a:off x="11843136" y="5177030"/>
              <a:ext cx="0" cy="432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622BAFC-B423-947E-12DA-6A45C4EC25C0}"/>
                </a:ext>
              </a:extLst>
            </p:cNvPr>
            <p:cNvCxnSpPr/>
            <p:nvPr/>
          </p:nvCxnSpPr>
          <p:spPr>
            <a:xfrm flipH="1">
              <a:off x="11838038" y="4744482"/>
              <a:ext cx="0" cy="432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8BBD91D-A484-5C53-FEBB-03EE3D8FD826}"/>
                </a:ext>
              </a:extLst>
            </p:cNvPr>
            <p:cNvCxnSpPr/>
            <p:nvPr/>
          </p:nvCxnSpPr>
          <p:spPr>
            <a:xfrm flipH="1">
              <a:off x="11838038" y="4312482"/>
              <a:ext cx="0" cy="432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5" name="Picture 94">
            <a:extLst>
              <a:ext uri="{FF2B5EF4-FFF2-40B4-BE49-F238E27FC236}">
                <a16:creationId xmlns:a16="http://schemas.microsoft.com/office/drawing/2014/main" id="{6D2676D1-AEE8-41C9-C23E-F690D2004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612885" y="4219349"/>
            <a:ext cx="422798" cy="38063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F1C2E97-97D2-A750-75C0-EA69AD0357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72509" y="4886185"/>
            <a:ext cx="422798" cy="380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70E95E-49FD-6E95-3F7E-50A5FC983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440" y="107124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9304B3-F8E1-8D45-DADA-C701F360C94D}"/>
              </a:ext>
            </a:extLst>
          </p:cNvPr>
          <p:cNvSpPr txBox="1"/>
          <p:nvPr/>
        </p:nvSpPr>
        <p:spPr>
          <a:xfrm>
            <a:off x="3263375" y="160831"/>
            <a:ext cx="6216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41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F740B-CC16-77EC-9864-C4579B2D2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7062C4-C5D9-4BAF-B658-501F86AE1627}"/>
              </a:ext>
            </a:extLst>
          </p:cNvPr>
          <p:cNvSpPr/>
          <p:nvPr/>
        </p:nvSpPr>
        <p:spPr>
          <a:xfrm>
            <a:off x="58993" y="58992"/>
            <a:ext cx="1533833" cy="5506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A70DA-F282-2446-8ACC-0AE19E4F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02" y="-123934"/>
            <a:ext cx="1872022" cy="63894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Aptos" panose="020B0004020202020204" pitchFamily="34" charset="0"/>
              </a:rPr>
              <a:t>AttenAI</a:t>
            </a:r>
            <a:endParaRPr lang="en-IN" sz="2000" b="1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2FD58-FAD5-A5AB-8C5C-12BE3D31DFEB}"/>
              </a:ext>
            </a:extLst>
          </p:cNvPr>
          <p:cNvSpPr txBox="1"/>
          <p:nvPr/>
        </p:nvSpPr>
        <p:spPr>
          <a:xfrm>
            <a:off x="5457463" y="291103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16B990D-2A08-F8F8-F6CF-5BF9EF60AE2C}"/>
                  </a:ext>
                </a:extLst>
              </p14:cNvPr>
              <p14:cNvContentPartPr/>
              <p14:nvPr/>
            </p14:nvContentPartPr>
            <p14:xfrm>
              <a:off x="11166421" y="867231"/>
              <a:ext cx="589320" cy="10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16B990D-2A08-F8F8-F6CF-5BF9EF60AE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3421" y="804231"/>
                <a:ext cx="7149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AF7947-C0D3-7BAD-6152-37E5A70580CF}"/>
                  </a:ext>
                </a:extLst>
              </p14:cNvPr>
              <p14:cNvContentPartPr/>
              <p14:nvPr/>
            </p14:nvContentPartPr>
            <p14:xfrm>
              <a:off x="11285221" y="821511"/>
              <a:ext cx="405000" cy="58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AF7947-C0D3-7BAD-6152-37E5A70580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22581" y="758871"/>
                <a:ext cx="530640" cy="183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A8C20A-C0EE-A0EF-A418-0887C47FC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42295"/>
              </p:ext>
            </p:extLst>
          </p:nvPr>
        </p:nvGraphicFramePr>
        <p:xfrm>
          <a:off x="3939308" y="1778665"/>
          <a:ext cx="8128000" cy="441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7840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03879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20783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3547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30282714"/>
                    </a:ext>
                  </a:extLst>
                </a:gridCol>
              </a:tblGrid>
              <a:tr h="79255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 Roll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RFID 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Biometric 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AttenAI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9810"/>
                  </a:ext>
                </a:extLst>
              </a:tr>
              <a:tr h="79255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Proxy Prevention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❌ High Risk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⚠️ Card Sharing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br>
                        <a:rPr lang="en-US" b="0" dirty="0">
                          <a:effectLst/>
                        </a:rPr>
                      </a:br>
                      <a:r>
                        <a:rPr lang="en-US" b="0" dirty="0">
                          <a:effectLst/>
                        </a:rPr>
                        <a:t>✅ Impossible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3528964524"/>
                  </a:ext>
                </a:extLst>
              </a:tr>
              <a:tr h="45288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34111"/>
                  </a:ext>
                </a:extLst>
              </a:tr>
              <a:tr h="79255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Emergency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Fire/Fight Alerts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5943"/>
                  </a:ext>
                </a:extLst>
              </a:tr>
              <a:tr h="79255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Setup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Very Easy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060382"/>
                  </a:ext>
                </a:extLst>
              </a:tr>
              <a:tr h="79255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Hardware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RFID Readers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✅ Just Camera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65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45DFC6-C45A-9FF0-1977-36FA4CF85B59}"/>
              </a:ext>
            </a:extLst>
          </p:cNvPr>
          <p:cNvSpPr txBox="1"/>
          <p:nvPr/>
        </p:nvSpPr>
        <p:spPr>
          <a:xfrm>
            <a:off x="70057" y="1695351"/>
            <a:ext cx="3400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Research and Practices 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D437F-660F-05EA-5B95-F5C199E9559E}"/>
              </a:ext>
            </a:extLst>
          </p:cNvPr>
          <p:cNvSpPr txBox="1"/>
          <p:nvPr/>
        </p:nvSpPr>
        <p:spPr>
          <a:xfrm>
            <a:off x="1" y="2117272"/>
            <a:ext cx="111664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500" dirty="0"/>
              <a:t>OpenCV Documentation –</a:t>
            </a:r>
          </a:p>
          <a:p>
            <a:r>
              <a:rPr lang="en-IN" sz="1500" dirty="0"/>
              <a:t> </a:t>
            </a:r>
            <a:r>
              <a:rPr lang="en-IN" sz="1500" dirty="0">
                <a:hlinkClick r:id="rId7"/>
              </a:rPr>
              <a:t>https://docs.opencv.org</a:t>
            </a:r>
            <a:endParaRPr lang="en-IN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500" dirty="0"/>
              <a:t>TensorFlow Tutorials – </a:t>
            </a:r>
          </a:p>
          <a:p>
            <a:r>
              <a:rPr lang="en-IN" sz="1500" dirty="0">
                <a:hlinkClick r:id="rId8"/>
              </a:rPr>
              <a:t>https://www.tensorflow.org/tutorials</a:t>
            </a:r>
            <a:endParaRPr lang="en-IN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500" dirty="0"/>
              <a:t>IEEE Xplore: AI in Smart Education – </a:t>
            </a:r>
          </a:p>
          <a:p>
            <a:r>
              <a:rPr lang="en-IN" sz="1500" dirty="0">
                <a:hlinkClick r:id="rId9"/>
              </a:rPr>
              <a:t>https://ieeexplore.ieee.org</a:t>
            </a:r>
            <a:endParaRPr lang="en-IN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500" dirty="0"/>
              <a:t>Student Engagement &amp; Attendance Systems </a:t>
            </a:r>
          </a:p>
          <a:p>
            <a:r>
              <a:rPr lang="en-IN" sz="1500" dirty="0">
                <a:hlinkClick r:id="rId10"/>
              </a:rPr>
              <a:t>https://www.researchgate.net</a:t>
            </a:r>
            <a:endParaRPr lang="en-IN" sz="1500" dirty="0"/>
          </a:p>
          <a:p>
            <a:endParaRPr lang="en-IN" sz="1500" dirty="0"/>
          </a:p>
          <a:p>
            <a:r>
              <a:rPr lang="en-IN" sz="15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500" dirty="0"/>
              <a:t>React Official Documentation – </a:t>
            </a:r>
          </a:p>
          <a:p>
            <a:r>
              <a:rPr lang="en-IN" sz="1500" dirty="0">
                <a:hlinkClick r:id="rId11"/>
              </a:rPr>
              <a:t>https://react.dev</a:t>
            </a:r>
            <a:endParaRPr lang="en-IN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500" dirty="0"/>
              <a:t>Plotly Dash for Analytics – </a:t>
            </a:r>
          </a:p>
          <a:p>
            <a:r>
              <a:rPr lang="en-IN" sz="1500" dirty="0">
                <a:hlinkClick r:id="rId12"/>
              </a:rPr>
              <a:t>https://dash.plotly.com</a:t>
            </a:r>
            <a:endParaRPr lang="en-IN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500" dirty="0"/>
              <a:t>Statista: EdTech Adoption Reports – </a:t>
            </a:r>
          </a:p>
          <a:p>
            <a:r>
              <a:rPr lang="en-IN" sz="1500" dirty="0">
                <a:hlinkClick r:id="rId13"/>
              </a:rPr>
              <a:t>https://www.statista.com</a:t>
            </a:r>
            <a:endParaRPr lang="en-IN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500" dirty="0"/>
              <a:t>NITI Aayog Reports on AI in Education –</a:t>
            </a:r>
          </a:p>
          <a:p>
            <a:r>
              <a:rPr lang="en-IN" sz="1500" dirty="0">
                <a:hlinkClick r:id="rId14"/>
              </a:rPr>
              <a:t>https://www.niti.gov.in</a:t>
            </a:r>
            <a:endParaRPr lang="en-IN" sz="1500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93CE1-DAAA-9030-B33B-DC564DDFCA6E}"/>
              </a:ext>
            </a:extLst>
          </p:cNvPr>
          <p:cNvSpPr txBox="1"/>
          <p:nvPr/>
        </p:nvSpPr>
        <p:spPr>
          <a:xfrm>
            <a:off x="6349911" y="6328766"/>
            <a:ext cx="963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Demo </a:t>
            </a:r>
            <a:r>
              <a:rPr lang="en-US" dirty="0"/>
              <a:t>Experience: </a:t>
            </a:r>
            <a:r>
              <a:rPr lang="en-US" dirty="0">
                <a:hlinkClick r:id="rId15"/>
              </a:rPr>
              <a:t>Abhishek4312.info</a:t>
            </a:r>
            <a:endParaRPr lang="en-US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74B9FC-F831-8402-3D84-05234E5DE3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87" y="6350345"/>
            <a:ext cx="449748" cy="32908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1CCFAD-12A0-E9A1-464C-19B1CF38E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09379-B5CF-D667-7873-A9E18881767C}"/>
              </a:ext>
            </a:extLst>
          </p:cNvPr>
          <p:cNvSpPr txBox="1"/>
          <p:nvPr/>
        </p:nvSpPr>
        <p:spPr>
          <a:xfrm>
            <a:off x="2431481" y="247712"/>
            <a:ext cx="804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  <a:endParaRPr lang="en-US" sz="3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2C5EE6-DF65-B2A5-85AC-A94C2EE0DF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57508" y="149898"/>
            <a:ext cx="22098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8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1757</TotalTime>
  <Words>732</Words>
  <Application>Microsoft Office PowerPoint</Application>
  <PresentationFormat>Widescreen</PresentationFormat>
  <Paragraphs>163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Algerian</vt:lpstr>
      <vt:lpstr>Aptos</vt:lpstr>
      <vt:lpstr>Arial</vt:lpstr>
      <vt:lpstr>Arial Black</vt:lpstr>
      <vt:lpstr>Calibri</vt:lpstr>
      <vt:lpstr>Calibri Light</vt:lpstr>
      <vt:lpstr>Times New Roman</vt:lpstr>
      <vt:lpstr>TimesNewRomanPS-BoldMT</vt:lpstr>
      <vt:lpstr>Wingdings</vt:lpstr>
      <vt:lpstr>Office Theme</vt:lpstr>
      <vt:lpstr>SMART INDIA HACKATHON 2025</vt:lpstr>
      <vt:lpstr>AttenAI</vt:lpstr>
      <vt:lpstr>AttenAI</vt:lpstr>
      <vt:lpstr>AttenAI</vt:lpstr>
      <vt:lpstr>AttenAI</vt:lpstr>
      <vt:lpstr>AttenAI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Amanpreet Kaur</dc:creator>
  <cp:lastModifiedBy>Asif Ahmad</cp:lastModifiedBy>
  <cp:revision>28</cp:revision>
  <dcterms:created xsi:type="dcterms:W3CDTF">2025-09-22T15:21:25Z</dcterms:created>
  <dcterms:modified xsi:type="dcterms:W3CDTF">2025-09-26T16:01:28Z</dcterms:modified>
</cp:coreProperties>
</file>