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09:53:39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UPD47ZA-NrVmKB1E8Q2zAsZLsHQ0pHZo5tQQM0Id9d0/edit?usp=forms_home&amp;ouid=102349744303049292634&amp;ths=tru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youtube.com/@cozmouz?si=ZrUeJm5Z1aWHsj9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976082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391886"/>
            <a:ext cx="8534400" cy="1385893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206257"/>
            <a:ext cx="10363200" cy="1655922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260" y="1521051"/>
            <a:ext cx="5924550" cy="529375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SIH25033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1" dirty="0"/>
              <a:t>Al-Based Smart Allocation Engine for PM Internship Scheme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b="1" dirty="0"/>
              <a:t>Smart Automation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Neural Ninjas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270801"/>
            <a:ext cx="12191999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NEURAL NINJAS</a:t>
            </a:r>
            <a:endParaRPr lang="en-IN" sz="1600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00EAE8-9FD7-A0FB-75D2-8590BCBDD574}"/>
              </a:ext>
            </a:extLst>
          </p:cNvPr>
          <p:cNvSpPr/>
          <p:nvPr/>
        </p:nvSpPr>
        <p:spPr>
          <a:xfrm>
            <a:off x="444617" y="1860268"/>
            <a:ext cx="11137783" cy="689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AI will be designed from the ground up with a point-based algorithm that evaluates multiple candidate factors, enabling a broader, fairer and more effective screening process for interns.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14CFF-26B4-3EA7-7C8C-E53EB94A422D}"/>
              </a:ext>
            </a:extLst>
          </p:cNvPr>
          <p:cNvSpPr/>
          <p:nvPr/>
        </p:nvSpPr>
        <p:spPr>
          <a:xfrm>
            <a:off x="444617" y="2720960"/>
            <a:ext cx="11137783" cy="689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Our AI will unify intern profiles with recruiter need, ensuring smart screening where potential meets expectations.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28A3D-4197-0380-1F1C-B8C5AF82E59B}"/>
              </a:ext>
            </a:extLst>
          </p:cNvPr>
          <p:cNvSpPr/>
          <p:nvPr/>
        </p:nvSpPr>
        <p:spPr>
          <a:xfrm>
            <a:off x="444617" y="3679079"/>
            <a:ext cx="11199302" cy="689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will normalize data with related skills and categorizes them into technical, soft and domain specific skills.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8EDA9-F7FD-44E5-6540-A9953E52A2EC}"/>
              </a:ext>
            </a:extLst>
          </p:cNvPr>
          <p:cNvSpPr/>
          <p:nvPr/>
        </p:nvSpPr>
        <p:spPr>
          <a:xfrm>
            <a:off x="444617" y="4519095"/>
            <a:ext cx="11199302" cy="689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will use NLP models with a weightage system for ranking key skills, future fit and availability. Based on role, location and project needs.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EE8FB-230B-E22B-D6C2-94BB9679B6F2}"/>
              </a:ext>
            </a:extLst>
          </p:cNvPr>
          <p:cNvSpPr/>
          <p:nvPr/>
        </p:nvSpPr>
        <p:spPr>
          <a:xfrm>
            <a:off x="444617" y="5442805"/>
            <a:ext cx="11199302" cy="6899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recommendation system ranks interns for each role by skill match and suggests the best fit intern and recruiter matches with an explanation for transparency.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58598" y="47031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NEURAL NINJAS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32D4E2B-3D43-F348-3E4F-B43D7A9A012A}"/>
              </a:ext>
            </a:extLst>
          </p:cNvPr>
          <p:cNvSpPr/>
          <p:nvPr/>
        </p:nvSpPr>
        <p:spPr>
          <a:xfrm>
            <a:off x="167780" y="1747190"/>
            <a:ext cx="2776756" cy="17595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BE8560-D8EB-D967-15F1-0C18A3E93EBF}"/>
              </a:ext>
            </a:extLst>
          </p:cNvPr>
          <p:cNvSpPr/>
          <p:nvPr/>
        </p:nvSpPr>
        <p:spPr>
          <a:xfrm>
            <a:off x="193252" y="4221261"/>
            <a:ext cx="2776756" cy="175959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Methodology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B242FF-256E-75CB-C911-0029533C2BCC}"/>
              </a:ext>
            </a:extLst>
          </p:cNvPr>
          <p:cNvSpPr/>
          <p:nvPr/>
        </p:nvSpPr>
        <p:spPr>
          <a:xfrm>
            <a:off x="3716323" y="4342142"/>
            <a:ext cx="6417578" cy="15178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Define recruiter needs, intern data inputs, and matching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Resume parsing job description cleaning and skills standardization.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Machine learning model to score and rank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Pilot which sample data, measure accuracy, refine model.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39D86-2B34-4413-CEB5-A9718F817A72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2944536" y="2614021"/>
            <a:ext cx="771787" cy="12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E60F53-96E4-7E94-5CF5-348682BD4F20}"/>
              </a:ext>
            </a:extLst>
          </p:cNvPr>
          <p:cNvCxnSpPr>
            <a:cxnSpLocks/>
          </p:cNvCxnSpPr>
          <p:nvPr/>
        </p:nvCxnSpPr>
        <p:spPr>
          <a:xfrm>
            <a:off x="3716323" y="1718883"/>
            <a:ext cx="20467" cy="1931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E88CF6-0896-1628-DA04-CAB099011B01}"/>
              </a:ext>
            </a:extLst>
          </p:cNvPr>
          <p:cNvCxnSpPr>
            <a:cxnSpLocks/>
            <a:endCxn id="1028" idx="1"/>
          </p:cNvCxnSpPr>
          <p:nvPr/>
        </p:nvCxnSpPr>
        <p:spPr>
          <a:xfrm flipV="1">
            <a:off x="3728906" y="1718884"/>
            <a:ext cx="1988191" cy="1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BD2C55-C2A8-61E4-1B5F-954476235D25}"/>
              </a:ext>
            </a:extLst>
          </p:cNvPr>
          <p:cNvCxnSpPr>
            <a:cxnSpLocks/>
          </p:cNvCxnSpPr>
          <p:nvPr/>
        </p:nvCxnSpPr>
        <p:spPr>
          <a:xfrm flipV="1">
            <a:off x="3728906" y="2609019"/>
            <a:ext cx="2962711" cy="114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ySQL Simplified Dolphin Logo PNG | TOPpng">
            <a:extLst>
              <a:ext uri="{FF2B5EF4-FFF2-40B4-BE49-F238E27FC236}">
                <a16:creationId xmlns:a16="http://schemas.microsoft.com/office/drawing/2014/main" id="{FAC3253A-6463-8E8A-88F9-559040760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097" y="1285678"/>
            <a:ext cx="847158" cy="86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jango Development - Png Transparent Django Logo, Png Download - vhv">
            <a:extLst>
              <a:ext uri="{FF2B5EF4-FFF2-40B4-BE49-F238E27FC236}">
                <a16:creationId xmlns:a16="http://schemas.microsoft.com/office/drawing/2014/main" id="{015EF33E-445B-1881-1EB9-D8FE7A5DA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9" t="5804" r="20779" b="4915"/>
          <a:stretch>
            <a:fillRect/>
          </a:stretch>
        </p:blipFill>
        <p:spPr bwMode="auto">
          <a:xfrm>
            <a:off x="6564255" y="3138984"/>
            <a:ext cx="923294" cy="82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F352E74-6470-33DD-54C4-E7E894795F8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343" t="18403" r="11234" b="18685"/>
          <a:stretch>
            <a:fillRect/>
          </a:stretch>
        </p:blipFill>
        <p:spPr>
          <a:xfrm>
            <a:off x="7668389" y="2037604"/>
            <a:ext cx="2228007" cy="9743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066A751-BAB1-AFCB-983D-AD6A8548DA12}"/>
              </a:ext>
            </a:extLst>
          </p:cNvPr>
          <p:cNvSpPr txBox="1"/>
          <p:nvPr/>
        </p:nvSpPr>
        <p:spPr>
          <a:xfrm>
            <a:off x="3990719" y="1418384"/>
            <a:ext cx="1726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ACCC3E-2E9D-1421-6030-BC7D35132324}"/>
              </a:ext>
            </a:extLst>
          </p:cNvPr>
          <p:cNvSpPr txBox="1"/>
          <p:nvPr/>
        </p:nvSpPr>
        <p:spPr>
          <a:xfrm>
            <a:off x="4224181" y="2273156"/>
            <a:ext cx="19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AI/ML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B76F3A-2723-C8F0-39EC-D068288E5072}"/>
              </a:ext>
            </a:extLst>
          </p:cNvPr>
          <p:cNvSpPr txBox="1"/>
          <p:nvPr/>
        </p:nvSpPr>
        <p:spPr>
          <a:xfrm>
            <a:off x="4114665" y="3102529"/>
            <a:ext cx="115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DEV</a:t>
            </a:r>
          </a:p>
        </p:txBody>
      </p:sp>
      <p:pic>
        <p:nvPicPr>
          <p:cNvPr id="1026" name="Picture 2" descr="Natural language processing - Free computer icons">
            <a:extLst>
              <a:ext uri="{FF2B5EF4-FFF2-40B4-BE49-F238E27FC236}">
                <a16:creationId xmlns:a16="http://schemas.microsoft.com/office/drawing/2014/main" id="{D359C2C2-6F69-E5AA-7209-570CCFDB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946" y="2039186"/>
            <a:ext cx="933977" cy="93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Flask By Example Web framework Python Bottle, bottle, text, logo png ...">
            <a:extLst>
              <a:ext uri="{FF2B5EF4-FFF2-40B4-BE49-F238E27FC236}">
                <a16:creationId xmlns:a16="http://schemas.microsoft.com/office/drawing/2014/main" id="{5AE6DC91-4A51-7E23-72F0-A1B2905AAE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t="3155" r="19163" b="4082"/>
          <a:stretch/>
        </p:blipFill>
        <p:spPr bwMode="auto">
          <a:xfrm>
            <a:off x="5761608" y="3169328"/>
            <a:ext cx="603681" cy="892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45FC1D-1982-15EE-E5B5-E037B0679280}"/>
              </a:ext>
            </a:extLst>
          </p:cNvPr>
          <p:cNvCxnSpPr>
            <a:endCxn id="12" idx="1"/>
          </p:cNvCxnSpPr>
          <p:nvPr/>
        </p:nvCxnSpPr>
        <p:spPr>
          <a:xfrm flipV="1">
            <a:off x="3736790" y="3615402"/>
            <a:ext cx="2024818" cy="34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stCxn id="4" idx="6"/>
            <a:endCxn id="13" idx="1"/>
          </p:cNvCxnSpPr>
          <p:nvPr/>
        </p:nvCxnSpPr>
        <p:spPr>
          <a:xfrm>
            <a:off x="2970008" y="5101057"/>
            <a:ext cx="7463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NEURAL NINJAS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FED37FE-F282-D767-D954-7F7D0DE6F4DB}"/>
              </a:ext>
            </a:extLst>
          </p:cNvPr>
          <p:cNvSpPr/>
          <p:nvPr/>
        </p:nvSpPr>
        <p:spPr>
          <a:xfrm>
            <a:off x="176476" y="1741695"/>
            <a:ext cx="5771318" cy="22703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Since it is free, even startups can easily utilize this to get interns.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It is easily scalable with larger number of interns.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It can be incorporated into other matching algorithms as well.</a:t>
            </a:r>
          </a:p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C7957A-7568-7902-799E-4BDAFC3CF908}"/>
              </a:ext>
            </a:extLst>
          </p:cNvPr>
          <p:cNvSpPr/>
          <p:nvPr/>
        </p:nvSpPr>
        <p:spPr>
          <a:xfrm>
            <a:off x="6244208" y="1730091"/>
            <a:ext cx="5648278" cy="22703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Interns may not list all skills or exaggerate their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system may not satisfy the preferred acceptance method of HR or applicants.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AI may unintentionally favor certain profiles if trained on biased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D890C4-0376-13DD-52FC-EF2B4F4E5125}"/>
              </a:ext>
            </a:extLst>
          </p:cNvPr>
          <p:cNvCxnSpPr>
            <a:cxnSpLocks/>
          </p:cNvCxnSpPr>
          <p:nvPr/>
        </p:nvCxnSpPr>
        <p:spPr>
          <a:xfrm>
            <a:off x="3618271" y="731504"/>
            <a:ext cx="0" cy="1072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F2BC221-6DFF-707A-D0E5-A33B93FB2BFC}"/>
              </a:ext>
            </a:extLst>
          </p:cNvPr>
          <p:cNvSpPr/>
          <p:nvPr/>
        </p:nvSpPr>
        <p:spPr>
          <a:xfrm>
            <a:off x="3484048" y="4298926"/>
            <a:ext cx="8388991" cy="17937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 standardized skill </a:t>
            </a:r>
            <a:r>
              <a:rPr lang="en-US" dirty="0" smtClean="0">
                <a:solidFill>
                  <a:schemeClr val="tx1"/>
                </a:solidFill>
              </a:rPr>
              <a:t>mapping </a:t>
            </a:r>
            <a:r>
              <a:rPr lang="en-US" dirty="0">
                <a:solidFill>
                  <a:schemeClr val="tx1"/>
                </a:solidFill>
              </a:rPr>
              <a:t>and encourage verified assessment/tests.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Incorporate recruiter feedback and update model frequently to adapt to changing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Regularly audit in data and algorithms should ensure that results will be almost accurate and unbiased.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3F1A0-D1E0-F475-C894-158673D03555}"/>
              </a:ext>
            </a:extLst>
          </p:cNvPr>
          <p:cNvCxnSpPr>
            <a:cxnSpLocks/>
          </p:cNvCxnSpPr>
          <p:nvPr/>
        </p:nvCxnSpPr>
        <p:spPr>
          <a:xfrm>
            <a:off x="8053431" y="731558"/>
            <a:ext cx="0" cy="10101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4859320-6DC4-AEEF-F1D0-B97C4F61587B}"/>
              </a:ext>
            </a:extLst>
          </p:cNvPr>
          <p:cNvSpPr/>
          <p:nvPr/>
        </p:nvSpPr>
        <p:spPr>
          <a:xfrm>
            <a:off x="189211" y="4403530"/>
            <a:ext cx="2784838" cy="1584516"/>
          </a:xfrm>
          <a:prstGeom prst="ellipse">
            <a:avLst/>
          </a:prstGeom>
          <a:solidFill>
            <a:srgbClr val="FFA75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Proposed Solution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0302A6-E3F3-9A31-568B-44D4338E468A}"/>
              </a:ext>
            </a:extLst>
          </p:cNvPr>
          <p:cNvCxnSpPr>
            <a:stCxn id="8" idx="6"/>
            <a:endCxn id="37" idx="1"/>
          </p:cNvCxnSpPr>
          <p:nvPr/>
        </p:nvCxnSpPr>
        <p:spPr>
          <a:xfrm>
            <a:off x="2974049" y="5195788"/>
            <a:ext cx="5099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NEURAL NINJAS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F06772F-7991-F08D-0156-53E465047E1F}"/>
                  </a:ext>
                </a:extLst>
              </p14:cNvPr>
              <p14:cNvContentPartPr/>
              <p14:nvPr/>
            </p14:nvContentPartPr>
            <p14:xfrm>
              <a:off x="-343978" y="266748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xmlns="" id="{DF06772F-7991-F08D-0156-53E465047E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50098" y="266136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81056A8-2625-7FB0-DAE1-4AD6CE4F4447}"/>
              </a:ext>
            </a:extLst>
          </p:cNvPr>
          <p:cNvSpPr/>
          <p:nvPr/>
        </p:nvSpPr>
        <p:spPr>
          <a:xfrm>
            <a:off x="6943958" y="1310639"/>
            <a:ext cx="1889760" cy="600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BENEFITS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E14F47-6CB7-0B9B-3A39-8E157E70DDA9}"/>
              </a:ext>
            </a:extLst>
          </p:cNvPr>
          <p:cNvCxnSpPr>
            <a:cxnSpLocks/>
          </p:cNvCxnSpPr>
          <p:nvPr/>
        </p:nvCxnSpPr>
        <p:spPr>
          <a:xfrm flipH="1">
            <a:off x="955701" y="1644822"/>
            <a:ext cx="468511" cy="9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A2125C-AE67-0F8E-D1E0-341173C50C12}"/>
              </a:ext>
            </a:extLst>
          </p:cNvPr>
          <p:cNvCxnSpPr>
            <a:cxnSpLocks/>
          </p:cNvCxnSpPr>
          <p:nvPr/>
        </p:nvCxnSpPr>
        <p:spPr>
          <a:xfrm>
            <a:off x="951463" y="1654628"/>
            <a:ext cx="4238" cy="3911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A21AD-3EE3-3D69-806A-E143B9ACCE87}"/>
              </a:ext>
            </a:extLst>
          </p:cNvPr>
          <p:cNvCxnSpPr/>
          <p:nvPr/>
        </p:nvCxnSpPr>
        <p:spPr>
          <a:xfrm>
            <a:off x="955701" y="2560320"/>
            <a:ext cx="72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3446F68-5BB7-A3DC-4CE2-9356DABC591F}"/>
              </a:ext>
            </a:extLst>
          </p:cNvPr>
          <p:cNvSpPr/>
          <p:nvPr/>
        </p:nvSpPr>
        <p:spPr>
          <a:xfrm>
            <a:off x="1424212" y="2126794"/>
            <a:ext cx="3103371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Better carrier alignment with skills and interests.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321119-89F8-CCA6-5743-ABF7786A759E}"/>
              </a:ext>
            </a:extLst>
          </p:cNvPr>
          <p:cNvSpPr/>
          <p:nvPr/>
        </p:nvSpPr>
        <p:spPr>
          <a:xfrm>
            <a:off x="1398447" y="3126324"/>
            <a:ext cx="3141850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Saves time and effort in screening applications.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CF7372-05A7-8A5A-F0C9-DF1792ABB8ED}"/>
              </a:ext>
            </a:extLst>
          </p:cNvPr>
          <p:cNvSpPr/>
          <p:nvPr/>
        </p:nvSpPr>
        <p:spPr>
          <a:xfrm>
            <a:off x="1424212" y="4160772"/>
            <a:ext cx="3116085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Data-driven insights into student skill gaps.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148708-4ED7-46E8-9764-F5366FB156DD}"/>
              </a:ext>
            </a:extLst>
          </p:cNvPr>
          <p:cNvSpPr/>
          <p:nvPr/>
        </p:nvSpPr>
        <p:spPr>
          <a:xfrm>
            <a:off x="1398447" y="5217740"/>
            <a:ext cx="3141850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Reduced turnover as interns are better suited for roles.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8DA3E1-A755-92BB-DE05-054EB6C7ACB1}"/>
              </a:ext>
            </a:extLst>
          </p:cNvPr>
          <p:cNvCxnSpPr>
            <a:endCxn id="24" idx="1"/>
          </p:cNvCxnSpPr>
          <p:nvPr/>
        </p:nvCxnSpPr>
        <p:spPr>
          <a:xfrm>
            <a:off x="925698" y="3474287"/>
            <a:ext cx="472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574722-1B86-03EC-5EC7-35C91A4CDD20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955701" y="4508735"/>
            <a:ext cx="468511" cy="8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0A3E43-BF97-AB64-7C22-0A9194D4256F}"/>
              </a:ext>
            </a:extLst>
          </p:cNvPr>
          <p:cNvCxnSpPr>
            <a:endCxn id="26" idx="1"/>
          </p:cNvCxnSpPr>
          <p:nvPr/>
        </p:nvCxnSpPr>
        <p:spPr>
          <a:xfrm>
            <a:off x="929936" y="5565703"/>
            <a:ext cx="468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EE1092-5A3C-341D-55FA-6D0EBF5E757C}"/>
              </a:ext>
            </a:extLst>
          </p:cNvPr>
          <p:cNvCxnSpPr>
            <a:cxnSpLocks/>
          </p:cNvCxnSpPr>
          <p:nvPr/>
        </p:nvCxnSpPr>
        <p:spPr>
          <a:xfrm flipH="1">
            <a:off x="6475447" y="1629732"/>
            <a:ext cx="468511" cy="98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8751D95-994D-CE44-69E1-93C44F06D567}"/>
              </a:ext>
            </a:extLst>
          </p:cNvPr>
          <p:cNvCxnSpPr>
            <a:cxnSpLocks/>
          </p:cNvCxnSpPr>
          <p:nvPr/>
        </p:nvCxnSpPr>
        <p:spPr>
          <a:xfrm flipH="1">
            <a:off x="6453334" y="1654628"/>
            <a:ext cx="15328" cy="39232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167610C-3449-9A1F-A114-DF987B3813A5}"/>
              </a:ext>
            </a:extLst>
          </p:cNvPr>
          <p:cNvCxnSpPr/>
          <p:nvPr/>
        </p:nvCxnSpPr>
        <p:spPr>
          <a:xfrm>
            <a:off x="6475447" y="2531002"/>
            <a:ext cx="7250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6B371-130D-9338-7637-1A9A7022C1E8}"/>
              </a:ext>
            </a:extLst>
          </p:cNvPr>
          <p:cNvSpPr/>
          <p:nvPr/>
        </p:nvSpPr>
        <p:spPr>
          <a:xfrm>
            <a:off x="6943958" y="2137349"/>
            <a:ext cx="3139562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 potential for scalability.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5090DF4-9C7B-F8BB-657D-C156BA92F8BE}"/>
              </a:ext>
            </a:extLst>
          </p:cNvPr>
          <p:cNvSpPr/>
          <p:nvPr/>
        </p:nvSpPr>
        <p:spPr>
          <a:xfrm>
            <a:off x="6954125" y="3131877"/>
            <a:ext cx="3141850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Considers area preferences with skills as well.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6E9E3-1AF0-4DDC-B40A-A006316C854A}"/>
              </a:ext>
            </a:extLst>
          </p:cNvPr>
          <p:cNvSpPr/>
          <p:nvPr/>
        </p:nvSpPr>
        <p:spPr>
          <a:xfrm>
            <a:off x="6962940" y="4160772"/>
            <a:ext cx="3148375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be designed to value both hard and soft skills.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736966-A1C2-9B6D-DD71-303F7ADA447B}"/>
              </a:ext>
            </a:extLst>
          </p:cNvPr>
          <p:cNvCxnSpPr>
            <a:endCxn id="40" idx="1"/>
          </p:cNvCxnSpPr>
          <p:nvPr/>
        </p:nvCxnSpPr>
        <p:spPr>
          <a:xfrm>
            <a:off x="6481376" y="3479840"/>
            <a:ext cx="4727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AE9B74-2E23-D826-7BA6-CDCEC003C592}"/>
              </a:ext>
            </a:extLst>
          </p:cNvPr>
          <p:cNvCxnSpPr>
            <a:cxnSpLocks/>
          </p:cNvCxnSpPr>
          <p:nvPr/>
        </p:nvCxnSpPr>
        <p:spPr>
          <a:xfrm flipV="1">
            <a:off x="6494427" y="4462732"/>
            <a:ext cx="468511" cy="8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D6E438-D287-0850-6341-AE3BB7871478}"/>
              </a:ext>
            </a:extLst>
          </p:cNvPr>
          <p:cNvCxnSpPr/>
          <p:nvPr/>
        </p:nvCxnSpPr>
        <p:spPr>
          <a:xfrm>
            <a:off x="6494426" y="5565703"/>
            <a:ext cx="4685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ADD666A-3C14-BDC9-242C-C30A9069FEF5}"/>
              </a:ext>
            </a:extLst>
          </p:cNvPr>
          <p:cNvSpPr/>
          <p:nvPr/>
        </p:nvSpPr>
        <p:spPr>
          <a:xfrm>
            <a:off x="6962939" y="5213533"/>
            <a:ext cx="3148376" cy="6959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Recruiters feedback will help increase accuracy.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9DED8E-F433-A1EA-6656-3C55B4113801}"/>
              </a:ext>
            </a:extLst>
          </p:cNvPr>
          <p:cNvSpPr/>
          <p:nvPr/>
        </p:nvSpPr>
        <p:spPr>
          <a:xfrm>
            <a:off x="1468524" y="1310639"/>
            <a:ext cx="1889760" cy="6008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IMPACTS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482322"/>
            <a:ext cx="109728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hlinkClick r:id="rId3"/>
              </a:rPr>
              <a:t>Untitled form - Google Forms</a:t>
            </a:r>
            <a:r>
              <a:rPr lang="en-US" sz="2800" dirty="0"/>
              <a:t> :- Data of our experienced seniors which we got through a survey.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 </a:t>
            </a:r>
            <a:r>
              <a:rPr lang="en-US" sz="2800" dirty="0">
                <a:hlinkClick r:id="rId4"/>
              </a:rPr>
              <a:t>https://youtube.com/@cozmouz?si=ZrUeJm5Z1aWHsj97</a:t>
            </a:r>
            <a:r>
              <a:rPr lang="en-US" sz="2800" dirty="0"/>
              <a:t> :- We learnt about the working principles of AI/ML.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Python Bootcamp by Jose Portilia :- To get insights about the workings of python.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MIT.com :- For research and more understanding of NLP and data integration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NEURAL NINJAS</a:t>
            </a:r>
            <a:endParaRPr lang="en-IN" sz="1600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7962</TotalTime>
  <Words>511</Words>
  <Application>Microsoft Office PowerPoint</Application>
  <PresentationFormat>Widescreen</PresentationFormat>
  <Paragraphs>74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Lenovo</cp:lastModifiedBy>
  <cp:revision>194</cp:revision>
  <dcterms:created xsi:type="dcterms:W3CDTF">2013-12-12T18:46:50Z</dcterms:created>
  <dcterms:modified xsi:type="dcterms:W3CDTF">2025-09-25T11:03:38Z</dcterms:modified>
</cp:coreProperties>
</file>