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BE4"/>
    <a:srgbClr val="990387"/>
    <a:srgbClr val="FFA751"/>
    <a:srgbClr val="9BBB59"/>
    <a:srgbClr val="39B0D4"/>
    <a:srgbClr val="727272"/>
    <a:srgbClr val="01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58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A4D4C-D3A8-4538-9718-0F43AC526D40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EF91B-593E-4713-A67D-34CED780311E}">
      <dgm:prSet/>
      <dgm:spPr/>
      <dgm:t>
        <a:bodyPr/>
        <a:lstStyle/>
        <a:p>
          <a:pPr rtl="0"/>
          <a:r>
            <a:rPr lang="en-US" b="1" dirty="0"/>
            <a:t>Methodology (Flow):</a:t>
          </a:r>
          <a:endParaRPr lang="en-US" dirty="0"/>
        </a:p>
      </dgm:t>
    </dgm:pt>
    <dgm:pt modelId="{45225189-47A2-4769-B263-3F459E3324B7}" type="parTrans" cxnId="{95061691-47E7-439C-97B1-F6597945794C}">
      <dgm:prSet/>
      <dgm:spPr/>
      <dgm:t>
        <a:bodyPr/>
        <a:lstStyle/>
        <a:p>
          <a:endParaRPr lang="en-US"/>
        </a:p>
      </dgm:t>
    </dgm:pt>
    <dgm:pt modelId="{7F24C1FE-70E9-43AA-AE40-3FA188594436}" type="sibTrans" cxnId="{95061691-47E7-439C-97B1-F6597945794C}">
      <dgm:prSet/>
      <dgm:spPr/>
      <dgm:t>
        <a:bodyPr/>
        <a:lstStyle/>
        <a:p>
          <a:endParaRPr lang="en-US"/>
        </a:p>
      </dgm:t>
    </dgm:pt>
    <dgm:pt modelId="{C15E8A74-DEDB-4C50-98FF-0E9C9B00F340}">
      <dgm:prSet/>
      <dgm:spPr/>
      <dgm:t>
        <a:bodyPr/>
        <a:lstStyle/>
        <a:p>
          <a:pPr rtl="0"/>
          <a:r>
            <a:rPr lang="en-US" b="1" dirty="0"/>
            <a:t> 1. User Query (text/voice).</a:t>
          </a:r>
          <a:endParaRPr lang="en-US" dirty="0"/>
        </a:p>
      </dgm:t>
    </dgm:pt>
    <dgm:pt modelId="{9B49ADF4-21C6-4AD8-A658-C98B65E0924A}" type="parTrans" cxnId="{3D4CDD29-5DF5-4D09-8DC8-6825A59223B8}">
      <dgm:prSet/>
      <dgm:spPr/>
      <dgm:t>
        <a:bodyPr/>
        <a:lstStyle/>
        <a:p>
          <a:endParaRPr lang="en-US"/>
        </a:p>
      </dgm:t>
    </dgm:pt>
    <dgm:pt modelId="{63739CC3-1B6C-43A4-BC85-1138BAE9590A}" type="sibTrans" cxnId="{3D4CDD29-5DF5-4D09-8DC8-6825A59223B8}">
      <dgm:prSet/>
      <dgm:spPr/>
      <dgm:t>
        <a:bodyPr/>
        <a:lstStyle/>
        <a:p>
          <a:endParaRPr lang="en-US"/>
        </a:p>
      </dgm:t>
    </dgm:pt>
    <dgm:pt modelId="{1540C6FB-D2CF-4D93-BA73-C96BC71A5F5F}">
      <dgm:prSet/>
      <dgm:spPr/>
      <dgm:t>
        <a:bodyPr/>
        <a:lstStyle/>
        <a:p>
          <a:pPr rtl="0"/>
          <a:r>
            <a:rPr lang="en-US" b="1"/>
            <a:t>2. Language Detection &amp; Translation.</a:t>
          </a:r>
          <a:endParaRPr lang="en-US"/>
        </a:p>
      </dgm:t>
    </dgm:pt>
    <dgm:pt modelId="{B877DC3F-88D0-45BF-9500-30B4D36817D5}" type="parTrans" cxnId="{39B989AA-2247-48BC-9270-27DD057FF55E}">
      <dgm:prSet/>
      <dgm:spPr/>
      <dgm:t>
        <a:bodyPr/>
        <a:lstStyle/>
        <a:p>
          <a:endParaRPr lang="en-US"/>
        </a:p>
      </dgm:t>
    </dgm:pt>
    <dgm:pt modelId="{CBCE0C35-E592-4ED2-BAEB-F7FBDBBB9E3B}" type="sibTrans" cxnId="{39B989AA-2247-48BC-9270-27DD057FF55E}">
      <dgm:prSet/>
      <dgm:spPr/>
      <dgm:t>
        <a:bodyPr/>
        <a:lstStyle/>
        <a:p>
          <a:endParaRPr lang="en-US"/>
        </a:p>
      </dgm:t>
    </dgm:pt>
    <dgm:pt modelId="{9489EA1E-4A80-47BB-8428-FEBE4782524C}">
      <dgm:prSet/>
      <dgm:spPr/>
      <dgm:t>
        <a:bodyPr/>
        <a:lstStyle/>
        <a:p>
          <a:pPr rtl="0"/>
          <a:r>
            <a:rPr lang="en-US" b="1"/>
            <a:t>3. Chatbot Engine (Rule-based + NLP).</a:t>
          </a:r>
          <a:endParaRPr lang="en-US"/>
        </a:p>
      </dgm:t>
    </dgm:pt>
    <dgm:pt modelId="{CADFC032-19CE-46AA-B18D-7AE6CBBE13DE}" type="parTrans" cxnId="{FADD4DFA-B2C8-4402-9606-194BA529B091}">
      <dgm:prSet/>
      <dgm:spPr/>
      <dgm:t>
        <a:bodyPr/>
        <a:lstStyle/>
        <a:p>
          <a:endParaRPr lang="en-US"/>
        </a:p>
      </dgm:t>
    </dgm:pt>
    <dgm:pt modelId="{F3BBFD59-322C-463C-BC68-8A3B37A378F2}" type="sibTrans" cxnId="{FADD4DFA-B2C8-4402-9606-194BA529B091}">
      <dgm:prSet/>
      <dgm:spPr/>
      <dgm:t>
        <a:bodyPr/>
        <a:lstStyle/>
        <a:p>
          <a:endParaRPr lang="en-US"/>
        </a:p>
      </dgm:t>
    </dgm:pt>
    <dgm:pt modelId="{C8E797EB-6C73-4CC0-8CF1-66DBC7F45A6C}">
      <dgm:prSet/>
      <dgm:spPr/>
      <dgm:t>
        <a:bodyPr/>
        <a:lstStyle/>
        <a:p>
          <a:pPr rtl="0"/>
          <a:r>
            <a:rPr lang="en-US" b="1"/>
            <a:t>4. ERP/Database fetch.</a:t>
          </a:r>
          <a:endParaRPr lang="en-US"/>
        </a:p>
      </dgm:t>
    </dgm:pt>
    <dgm:pt modelId="{2B680E68-DECE-45A8-983B-FC6998402F12}" type="parTrans" cxnId="{D03321AC-1810-46BB-9FC5-291A9B085FD6}">
      <dgm:prSet/>
      <dgm:spPr/>
      <dgm:t>
        <a:bodyPr/>
        <a:lstStyle/>
        <a:p>
          <a:endParaRPr lang="en-US"/>
        </a:p>
      </dgm:t>
    </dgm:pt>
    <dgm:pt modelId="{634A235A-B7BA-4E95-9A80-5FD0A400C3FF}" type="sibTrans" cxnId="{D03321AC-1810-46BB-9FC5-291A9B085FD6}">
      <dgm:prSet/>
      <dgm:spPr/>
      <dgm:t>
        <a:bodyPr/>
        <a:lstStyle/>
        <a:p>
          <a:endParaRPr lang="en-US"/>
        </a:p>
      </dgm:t>
    </dgm:pt>
    <dgm:pt modelId="{F77D307D-70AC-418B-B06F-58F4F14B7C6C}">
      <dgm:prSet/>
      <dgm:spPr/>
      <dgm:t>
        <a:bodyPr/>
        <a:lstStyle/>
        <a:p>
          <a:pPr rtl="0"/>
          <a:r>
            <a:rPr lang="en-US" b="1" dirty="0"/>
            <a:t>5. Response generation in preferred language.</a:t>
          </a:r>
          <a:endParaRPr lang="en-US" dirty="0"/>
        </a:p>
      </dgm:t>
    </dgm:pt>
    <dgm:pt modelId="{218FB398-4C98-489E-BBE0-48B4A5C7A802}" type="parTrans" cxnId="{B9E2E49D-8FF5-4419-B1E0-6E1EF4E0621C}">
      <dgm:prSet/>
      <dgm:spPr/>
      <dgm:t>
        <a:bodyPr/>
        <a:lstStyle/>
        <a:p>
          <a:endParaRPr lang="en-US"/>
        </a:p>
      </dgm:t>
    </dgm:pt>
    <dgm:pt modelId="{4F45AB68-7270-4A8F-9B70-B2745CC2025B}" type="sibTrans" cxnId="{B9E2E49D-8FF5-4419-B1E0-6E1EF4E0621C}">
      <dgm:prSet/>
      <dgm:spPr/>
      <dgm:t>
        <a:bodyPr/>
        <a:lstStyle/>
        <a:p>
          <a:endParaRPr lang="en-US"/>
        </a:p>
      </dgm:t>
    </dgm:pt>
    <dgm:pt modelId="{EC1C9034-8044-433E-8928-DD7E2F4C7912}" type="pres">
      <dgm:prSet presAssocID="{170A4D4C-D3A8-4538-9718-0F43AC526D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D36CC-E477-4958-82DB-1A680B14B172}" type="pres">
      <dgm:prSet presAssocID="{2D4EF91B-593E-4713-A67D-34CED780311E}" presName="vertFlow" presStyleCnt="0"/>
      <dgm:spPr/>
    </dgm:pt>
    <dgm:pt modelId="{78217A74-E60F-48C5-9A78-25AB1BDBC2EF}" type="pres">
      <dgm:prSet presAssocID="{2D4EF91B-593E-4713-A67D-34CED780311E}" presName="header" presStyleLbl="node1" presStyleIdx="0" presStyleCnt="1"/>
      <dgm:spPr/>
      <dgm:t>
        <a:bodyPr/>
        <a:lstStyle/>
        <a:p>
          <a:endParaRPr lang="en-US"/>
        </a:p>
      </dgm:t>
    </dgm:pt>
    <dgm:pt modelId="{35E5C632-9115-4E11-8E30-D38F84200E85}" type="pres">
      <dgm:prSet presAssocID="{9B49ADF4-21C6-4AD8-A658-C98B65E0924A}" presName="parTrans" presStyleLbl="sibTrans2D1" presStyleIdx="0" presStyleCnt="5"/>
      <dgm:spPr/>
      <dgm:t>
        <a:bodyPr/>
        <a:lstStyle/>
        <a:p>
          <a:endParaRPr lang="en-US"/>
        </a:p>
      </dgm:t>
    </dgm:pt>
    <dgm:pt modelId="{4F73054B-DA68-4934-B8F7-622BCB47A4D7}" type="pres">
      <dgm:prSet presAssocID="{C15E8A74-DEDB-4C50-98FF-0E9C9B00F340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06D36-23E8-42FF-B4CE-6006358988D8}" type="pres">
      <dgm:prSet presAssocID="{63739CC3-1B6C-43A4-BC85-1138BAE9590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56FDC51-2560-4AC1-B7D4-98407948B7EA}" type="pres">
      <dgm:prSet presAssocID="{1540C6FB-D2CF-4D93-BA73-C96BC71A5F5F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E0B46-6529-4959-949A-9EF7BC2E0EC9}" type="pres">
      <dgm:prSet presAssocID="{CBCE0C35-E592-4ED2-BAEB-F7FBDBBB9E3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41675FE-1761-4F2E-9FA7-918EF9ADDE81}" type="pres">
      <dgm:prSet presAssocID="{9489EA1E-4A80-47BB-8428-FEBE4782524C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88E44-FFD8-4391-B91D-BD40945A6921}" type="pres">
      <dgm:prSet presAssocID="{F3BBFD59-322C-463C-BC68-8A3B37A378F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A73ED6D-9A05-4316-842C-2B6FB7A3EB77}" type="pres">
      <dgm:prSet presAssocID="{C8E797EB-6C73-4CC0-8CF1-66DBC7F45A6C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9E288-581D-4D23-A0DD-1344833EC798}" type="pres">
      <dgm:prSet presAssocID="{634A235A-B7BA-4E95-9A80-5FD0A400C3F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7137A54-4504-4EA8-93C1-25EC3587D9E0}" type="pres">
      <dgm:prSet presAssocID="{F77D307D-70AC-418B-B06F-58F4F14B7C6C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0E6392-1F25-4BBE-8C65-837730278C3B}" type="presOf" srcId="{1540C6FB-D2CF-4D93-BA73-C96BC71A5F5F}" destId="{656FDC51-2560-4AC1-B7D4-98407948B7EA}" srcOrd="0" destOrd="0" presId="urn:microsoft.com/office/officeart/2005/8/layout/lProcess1"/>
    <dgm:cxn modelId="{7D06FBEE-4EED-489A-B24E-0134AD1A6C75}" type="presOf" srcId="{C15E8A74-DEDB-4C50-98FF-0E9C9B00F340}" destId="{4F73054B-DA68-4934-B8F7-622BCB47A4D7}" srcOrd="0" destOrd="0" presId="urn:microsoft.com/office/officeart/2005/8/layout/lProcess1"/>
    <dgm:cxn modelId="{39B989AA-2247-48BC-9270-27DD057FF55E}" srcId="{2D4EF91B-593E-4713-A67D-34CED780311E}" destId="{1540C6FB-D2CF-4D93-BA73-C96BC71A5F5F}" srcOrd="1" destOrd="0" parTransId="{B877DC3F-88D0-45BF-9500-30B4D36817D5}" sibTransId="{CBCE0C35-E592-4ED2-BAEB-F7FBDBBB9E3B}"/>
    <dgm:cxn modelId="{95061691-47E7-439C-97B1-F6597945794C}" srcId="{170A4D4C-D3A8-4538-9718-0F43AC526D40}" destId="{2D4EF91B-593E-4713-A67D-34CED780311E}" srcOrd="0" destOrd="0" parTransId="{45225189-47A2-4769-B263-3F459E3324B7}" sibTransId="{7F24C1FE-70E9-43AA-AE40-3FA188594436}"/>
    <dgm:cxn modelId="{281414A1-B61F-4BB5-A0D4-AD51DEA565B6}" type="presOf" srcId="{F77D307D-70AC-418B-B06F-58F4F14B7C6C}" destId="{87137A54-4504-4EA8-93C1-25EC3587D9E0}" srcOrd="0" destOrd="0" presId="urn:microsoft.com/office/officeart/2005/8/layout/lProcess1"/>
    <dgm:cxn modelId="{FADD4DFA-B2C8-4402-9606-194BA529B091}" srcId="{2D4EF91B-593E-4713-A67D-34CED780311E}" destId="{9489EA1E-4A80-47BB-8428-FEBE4782524C}" srcOrd="2" destOrd="0" parTransId="{CADFC032-19CE-46AA-B18D-7AE6CBBE13DE}" sibTransId="{F3BBFD59-322C-463C-BC68-8A3B37A378F2}"/>
    <dgm:cxn modelId="{EBEC917A-9C32-4E0D-A5B9-62EEDE6486D8}" type="presOf" srcId="{F3BBFD59-322C-463C-BC68-8A3B37A378F2}" destId="{70288E44-FFD8-4391-B91D-BD40945A6921}" srcOrd="0" destOrd="0" presId="urn:microsoft.com/office/officeart/2005/8/layout/lProcess1"/>
    <dgm:cxn modelId="{17B40F6F-569D-4EE7-BCA3-B89466F642D2}" type="presOf" srcId="{C8E797EB-6C73-4CC0-8CF1-66DBC7F45A6C}" destId="{7A73ED6D-9A05-4316-842C-2B6FB7A3EB77}" srcOrd="0" destOrd="0" presId="urn:microsoft.com/office/officeart/2005/8/layout/lProcess1"/>
    <dgm:cxn modelId="{FB3F2D37-5F20-40B9-A9CC-B3F4D55DF17C}" type="presOf" srcId="{2D4EF91B-593E-4713-A67D-34CED780311E}" destId="{78217A74-E60F-48C5-9A78-25AB1BDBC2EF}" srcOrd="0" destOrd="0" presId="urn:microsoft.com/office/officeart/2005/8/layout/lProcess1"/>
    <dgm:cxn modelId="{3D4CDD29-5DF5-4D09-8DC8-6825A59223B8}" srcId="{2D4EF91B-593E-4713-A67D-34CED780311E}" destId="{C15E8A74-DEDB-4C50-98FF-0E9C9B00F340}" srcOrd="0" destOrd="0" parTransId="{9B49ADF4-21C6-4AD8-A658-C98B65E0924A}" sibTransId="{63739CC3-1B6C-43A4-BC85-1138BAE9590A}"/>
    <dgm:cxn modelId="{2744B29E-E216-49E8-8632-F2C2E886A2FA}" type="presOf" srcId="{63739CC3-1B6C-43A4-BC85-1138BAE9590A}" destId="{A8606D36-23E8-42FF-B4CE-6006358988D8}" srcOrd="0" destOrd="0" presId="urn:microsoft.com/office/officeart/2005/8/layout/lProcess1"/>
    <dgm:cxn modelId="{D03321AC-1810-46BB-9FC5-291A9B085FD6}" srcId="{2D4EF91B-593E-4713-A67D-34CED780311E}" destId="{C8E797EB-6C73-4CC0-8CF1-66DBC7F45A6C}" srcOrd="3" destOrd="0" parTransId="{2B680E68-DECE-45A8-983B-FC6998402F12}" sibTransId="{634A235A-B7BA-4E95-9A80-5FD0A400C3FF}"/>
    <dgm:cxn modelId="{07F798FF-B622-41D2-9C3E-9F048987955E}" type="presOf" srcId="{634A235A-B7BA-4E95-9A80-5FD0A400C3FF}" destId="{5769E288-581D-4D23-A0DD-1344833EC798}" srcOrd="0" destOrd="0" presId="urn:microsoft.com/office/officeart/2005/8/layout/lProcess1"/>
    <dgm:cxn modelId="{B9E2E49D-8FF5-4419-B1E0-6E1EF4E0621C}" srcId="{2D4EF91B-593E-4713-A67D-34CED780311E}" destId="{F77D307D-70AC-418B-B06F-58F4F14B7C6C}" srcOrd="4" destOrd="0" parTransId="{218FB398-4C98-489E-BBE0-48B4A5C7A802}" sibTransId="{4F45AB68-7270-4A8F-9B70-B2745CC2025B}"/>
    <dgm:cxn modelId="{3176462F-4EAE-4B17-8E43-12A9DCAC420C}" type="presOf" srcId="{CBCE0C35-E592-4ED2-BAEB-F7FBDBBB9E3B}" destId="{3C0E0B46-6529-4959-949A-9EF7BC2E0EC9}" srcOrd="0" destOrd="0" presId="urn:microsoft.com/office/officeart/2005/8/layout/lProcess1"/>
    <dgm:cxn modelId="{4B17E2DF-72FD-4487-B550-AC483DD659B3}" type="presOf" srcId="{9B49ADF4-21C6-4AD8-A658-C98B65E0924A}" destId="{35E5C632-9115-4E11-8E30-D38F84200E85}" srcOrd="0" destOrd="0" presId="urn:microsoft.com/office/officeart/2005/8/layout/lProcess1"/>
    <dgm:cxn modelId="{C226A301-FEF2-49EB-B1F6-A9B31231CD94}" type="presOf" srcId="{9489EA1E-4A80-47BB-8428-FEBE4782524C}" destId="{E41675FE-1761-4F2E-9FA7-918EF9ADDE81}" srcOrd="0" destOrd="0" presId="urn:microsoft.com/office/officeart/2005/8/layout/lProcess1"/>
    <dgm:cxn modelId="{12C56446-DC30-4293-BCAE-50A0A81E8E0E}" type="presOf" srcId="{170A4D4C-D3A8-4538-9718-0F43AC526D40}" destId="{EC1C9034-8044-433E-8928-DD7E2F4C7912}" srcOrd="0" destOrd="0" presId="urn:microsoft.com/office/officeart/2005/8/layout/lProcess1"/>
    <dgm:cxn modelId="{4EB9EDC5-DE9A-4BC8-A47C-08719AF92646}" type="presParOf" srcId="{EC1C9034-8044-433E-8928-DD7E2F4C7912}" destId="{9F5D36CC-E477-4958-82DB-1A680B14B172}" srcOrd="0" destOrd="0" presId="urn:microsoft.com/office/officeart/2005/8/layout/lProcess1"/>
    <dgm:cxn modelId="{32F98FE5-4255-4654-BF07-F24A6EFDC94D}" type="presParOf" srcId="{9F5D36CC-E477-4958-82DB-1A680B14B172}" destId="{78217A74-E60F-48C5-9A78-25AB1BDBC2EF}" srcOrd="0" destOrd="0" presId="urn:microsoft.com/office/officeart/2005/8/layout/lProcess1"/>
    <dgm:cxn modelId="{2A396215-403A-453B-9DD2-13C61EBD881F}" type="presParOf" srcId="{9F5D36CC-E477-4958-82DB-1A680B14B172}" destId="{35E5C632-9115-4E11-8E30-D38F84200E85}" srcOrd="1" destOrd="0" presId="urn:microsoft.com/office/officeart/2005/8/layout/lProcess1"/>
    <dgm:cxn modelId="{FE3B5760-0D34-4F49-83A8-2623F5371632}" type="presParOf" srcId="{9F5D36CC-E477-4958-82DB-1A680B14B172}" destId="{4F73054B-DA68-4934-B8F7-622BCB47A4D7}" srcOrd="2" destOrd="0" presId="urn:microsoft.com/office/officeart/2005/8/layout/lProcess1"/>
    <dgm:cxn modelId="{DAFFAAFD-44A3-4459-991A-BCDF3AE90773}" type="presParOf" srcId="{9F5D36CC-E477-4958-82DB-1A680B14B172}" destId="{A8606D36-23E8-42FF-B4CE-6006358988D8}" srcOrd="3" destOrd="0" presId="urn:microsoft.com/office/officeart/2005/8/layout/lProcess1"/>
    <dgm:cxn modelId="{05E9157B-1B3A-46B4-A47C-6AEAB37AA499}" type="presParOf" srcId="{9F5D36CC-E477-4958-82DB-1A680B14B172}" destId="{656FDC51-2560-4AC1-B7D4-98407948B7EA}" srcOrd="4" destOrd="0" presId="urn:microsoft.com/office/officeart/2005/8/layout/lProcess1"/>
    <dgm:cxn modelId="{FB22B0E8-5EB6-46B6-8342-D6090B09D207}" type="presParOf" srcId="{9F5D36CC-E477-4958-82DB-1A680B14B172}" destId="{3C0E0B46-6529-4959-949A-9EF7BC2E0EC9}" srcOrd="5" destOrd="0" presId="urn:microsoft.com/office/officeart/2005/8/layout/lProcess1"/>
    <dgm:cxn modelId="{33C4BC24-FE19-4B58-A97F-088066FA63A3}" type="presParOf" srcId="{9F5D36CC-E477-4958-82DB-1A680B14B172}" destId="{E41675FE-1761-4F2E-9FA7-918EF9ADDE81}" srcOrd="6" destOrd="0" presId="urn:microsoft.com/office/officeart/2005/8/layout/lProcess1"/>
    <dgm:cxn modelId="{CA663A85-145A-4E16-8798-3D948FB54074}" type="presParOf" srcId="{9F5D36CC-E477-4958-82DB-1A680B14B172}" destId="{70288E44-FFD8-4391-B91D-BD40945A6921}" srcOrd="7" destOrd="0" presId="urn:microsoft.com/office/officeart/2005/8/layout/lProcess1"/>
    <dgm:cxn modelId="{A679DDDB-D968-4C7A-B52D-916108B9C362}" type="presParOf" srcId="{9F5D36CC-E477-4958-82DB-1A680B14B172}" destId="{7A73ED6D-9A05-4316-842C-2B6FB7A3EB77}" srcOrd="8" destOrd="0" presId="urn:microsoft.com/office/officeart/2005/8/layout/lProcess1"/>
    <dgm:cxn modelId="{9443CC69-D498-4AA1-870D-7AFB37C6445E}" type="presParOf" srcId="{9F5D36CC-E477-4958-82DB-1A680B14B172}" destId="{5769E288-581D-4D23-A0DD-1344833EC798}" srcOrd="9" destOrd="0" presId="urn:microsoft.com/office/officeart/2005/8/layout/lProcess1"/>
    <dgm:cxn modelId="{77156EFC-25A0-4B95-A31F-E0CD160BA7D7}" type="presParOf" srcId="{9F5D36CC-E477-4958-82DB-1A680B14B172}" destId="{87137A54-4504-4EA8-93C1-25EC3587D9E0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099CF-2AB6-4438-BADE-8D6CDB2085F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09EB3-F089-470C-951F-B1AD6319631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000" b="1" dirty="0"/>
            <a:t>Our Challenges :-</a:t>
          </a:r>
          <a:endParaRPr lang="en-US" sz="2000" dirty="0"/>
        </a:p>
      </dgm:t>
    </dgm:pt>
    <dgm:pt modelId="{380FD1DF-7962-48E9-822B-F49EAED94DDB}" type="parTrans" cxnId="{DB72C263-8626-41B1-81E9-9C62D3F5B3B7}">
      <dgm:prSet/>
      <dgm:spPr/>
      <dgm:t>
        <a:bodyPr/>
        <a:lstStyle/>
        <a:p>
          <a:endParaRPr lang="en-US"/>
        </a:p>
      </dgm:t>
    </dgm:pt>
    <dgm:pt modelId="{E0D01EAD-E841-4C4C-8C5C-B12A206C6ADD}" type="sibTrans" cxnId="{DB72C263-8626-41B1-81E9-9C62D3F5B3B7}">
      <dgm:prSet/>
      <dgm:spPr/>
      <dgm:t>
        <a:bodyPr/>
        <a:lstStyle/>
        <a:p>
          <a:endParaRPr lang="en-US"/>
        </a:p>
      </dgm:t>
    </dgm:pt>
    <dgm:pt modelId="{A8AC0254-DC84-4234-92B3-41C08D1B946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/>
            <a:t> Handling multiple languages accurately.</a:t>
          </a:r>
          <a:endParaRPr lang="en-US" dirty="0"/>
        </a:p>
      </dgm:t>
    </dgm:pt>
    <dgm:pt modelId="{29A55565-A24C-454B-BDF3-31CE1E6B775E}" type="parTrans" cxnId="{A67CBD1D-BC9D-43DE-9E5B-110A27310579}">
      <dgm:prSet/>
      <dgm:spPr/>
      <dgm:t>
        <a:bodyPr/>
        <a:lstStyle/>
        <a:p>
          <a:endParaRPr lang="en-US"/>
        </a:p>
      </dgm:t>
    </dgm:pt>
    <dgm:pt modelId="{4ABF167F-E470-4278-BBE5-59860F1DEC15}" type="sibTrans" cxnId="{A67CBD1D-BC9D-43DE-9E5B-110A27310579}">
      <dgm:prSet/>
      <dgm:spPr/>
      <dgm:t>
        <a:bodyPr/>
        <a:lstStyle/>
        <a:p>
          <a:endParaRPr lang="en-US"/>
        </a:p>
      </dgm:t>
    </dgm:pt>
    <dgm:pt modelId="{A93D2703-4711-47CA-9445-F7D7EE1BA68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/>
            <a:t> ERP Data Integration.</a:t>
          </a:r>
          <a:endParaRPr lang="en-US" dirty="0"/>
        </a:p>
      </dgm:t>
    </dgm:pt>
    <dgm:pt modelId="{108D7C4A-97C7-4D3A-A6FC-4A7A01E9E59A}" type="parTrans" cxnId="{EF5494EB-27CF-4154-A66E-EDE9A9C59DC2}">
      <dgm:prSet/>
      <dgm:spPr/>
      <dgm:t>
        <a:bodyPr/>
        <a:lstStyle/>
        <a:p>
          <a:endParaRPr lang="en-US"/>
        </a:p>
      </dgm:t>
    </dgm:pt>
    <dgm:pt modelId="{73B18F1F-04BF-4B90-8061-A92C4184DCAC}" type="sibTrans" cxnId="{EF5494EB-27CF-4154-A66E-EDE9A9C59DC2}">
      <dgm:prSet/>
      <dgm:spPr/>
      <dgm:t>
        <a:bodyPr/>
        <a:lstStyle/>
        <a:p>
          <a:endParaRPr lang="en-US"/>
        </a:p>
      </dgm:t>
    </dgm:pt>
    <dgm:pt modelId="{52BD277A-668F-46D5-81FB-03E6C67121D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/>
            <a:t> Training NLP Models with local datasets.</a:t>
          </a:r>
          <a:endParaRPr lang="en-US" dirty="0"/>
        </a:p>
      </dgm:t>
    </dgm:pt>
    <dgm:pt modelId="{831FD080-F532-4A57-AFF3-6D5206036DD6}" type="parTrans" cxnId="{03B2B22F-D9AC-41D0-837E-B892A81C29E0}">
      <dgm:prSet/>
      <dgm:spPr/>
      <dgm:t>
        <a:bodyPr/>
        <a:lstStyle/>
        <a:p>
          <a:endParaRPr lang="en-US"/>
        </a:p>
      </dgm:t>
    </dgm:pt>
    <dgm:pt modelId="{08A13BB1-92CD-47D7-A740-C3606EDE2D9A}" type="sibTrans" cxnId="{03B2B22F-D9AC-41D0-837E-B892A81C29E0}">
      <dgm:prSet/>
      <dgm:spPr/>
      <dgm:t>
        <a:bodyPr/>
        <a:lstStyle/>
        <a:p>
          <a:endParaRPr lang="en-US"/>
        </a:p>
      </dgm:t>
    </dgm:pt>
    <dgm:pt modelId="{B0F0F835-D318-4C3F-B625-E2B3AB21645B}" type="pres">
      <dgm:prSet presAssocID="{715099CF-2AB6-4438-BADE-8D6CDB2085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5041CE-26D7-44C4-BFF0-B2AFC9EC2671}" type="pres">
      <dgm:prSet presAssocID="{84909EB3-F089-470C-951F-B1AD63196313}" presName="hierRoot1" presStyleCnt="0">
        <dgm:presLayoutVars>
          <dgm:hierBranch val="init"/>
        </dgm:presLayoutVars>
      </dgm:prSet>
      <dgm:spPr/>
    </dgm:pt>
    <dgm:pt modelId="{DCF809A2-28D0-48D5-8322-76D794FC8C75}" type="pres">
      <dgm:prSet presAssocID="{84909EB3-F089-470C-951F-B1AD63196313}" presName="rootComposite1" presStyleCnt="0"/>
      <dgm:spPr/>
    </dgm:pt>
    <dgm:pt modelId="{E0FFDE69-B8F5-42C7-B30E-5F2B548493E5}" type="pres">
      <dgm:prSet presAssocID="{84909EB3-F089-470C-951F-B1AD63196313}" presName="rootText1" presStyleLbl="node0" presStyleIdx="0" presStyleCnt="1" custScaleX="116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E8C43-1880-4CA4-9016-800FDDC52977}" type="pres">
      <dgm:prSet presAssocID="{84909EB3-F089-470C-951F-B1AD631963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78A6BB5-41C3-4563-B6FC-3D1DD7432F27}" type="pres">
      <dgm:prSet presAssocID="{84909EB3-F089-470C-951F-B1AD63196313}" presName="hierChild2" presStyleCnt="0"/>
      <dgm:spPr/>
    </dgm:pt>
    <dgm:pt modelId="{854B816F-6750-4F20-AA72-000D000594B6}" type="pres">
      <dgm:prSet presAssocID="{29A55565-A24C-454B-BDF3-31CE1E6B775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C7F9CAC-2420-4233-B506-8853EA6649B5}" type="pres">
      <dgm:prSet presAssocID="{A8AC0254-DC84-4234-92B3-41C08D1B9468}" presName="hierRoot2" presStyleCnt="0">
        <dgm:presLayoutVars>
          <dgm:hierBranch val="init"/>
        </dgm:presLayoutVars>
      </dgm:prSet>
      <dgm:spPr/>
    </dgm:pt>
    <dgm:pt modelId="{5E4A3B1C-C1C8-47C8-A935-C7717B678902}" type="pres">
      <dgm:prSet presAssocID="{A8AC0254-DC84-4234-92B3-41C08D1B9468}" presName="rootComposite" presStyleCnt="0"/>
      <dgm:spPr/>
    </dgm:pt>
    <dgm:pt modelId="{B58FA593-1F3D-485C-BC33-173CE547853A}" type="pres">
      <dgm:prSet presAssocID="{A8AC0254-DC84-4234-92B3-41C08D1B94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7C8E3-8DB9-4480-A7B3-8BB5F10C12EB}" type="pres">
      <dgm:prSet presAssocID="{A8AC0254-DC84-4234-92B3-41C08D1B9468}" presName="rootConnector" presStyleLbl="node2" presStyleIdx="0" presStyleCnt="3"/>
      <dgm:spPr/>
      <dgm:t>
        <a:bodyPr/>
        <a:lstStyle/>
        <a:p>
          <a:endParaRPr lang="en-US"/>
        </a:p>
      </dgm:t>
    </dgm:pt>
    <dgm:pt modelId="{DA7AA926-AB16-49A2-BCD2-215728EE41FF}" type="pres">
      <dgm:prSet presAssocID="{A8AC0254-DC84-4234-92B3-41C08D1B9468}" presName="hierChild4" presStyleCnt="0"/>
      <dgm:spPr/>
    </dgm:pt>
    <dgm:pt modelId="{873E9220-A334-4050-AFA5-8B6B46D519F9}" type="pres">
      <dgm:prSet presAssocID="{A8AC0254-DC84-4234-92B3-41C08D1B9468}" presName="hierChild5" presStyleCnt="0"/>
      <dgm:spPr/>
    </dgm:pt>
    <dgm:pt modelId="{D3D03605-D531-4BF9-8E21-2CB38062E3B4}" type="pres">
      <dgm:prSet presAssocID="{108D7C4A-97C7-4D3A-A6FC-4A7A01E9E59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EBABE57-C8D4-4787-8711-31560BBDAAB4}" type="pres">
      <dgm:prSet presAssocID="{A93D2703-4711-47CA-9445-F7D7EE1BA68B}" presName="hierRoot2" presStyleCnt="0">
        <dgm:presLayoutVars>
          <dgm:hierBranch val="init"/>
        </dgm:presLayoutVars>
      </dgm:prSet>
      <dgm:spPr/>
    </dgm:pt>
    <dgm:pt modelId="{FB1DF317-D707-4985-933B-C44C0F041A1F}" type="pres">
      <dgm:prSet presAssocID="{A93D2703-4711-47CA-9445-F7D7EE1BA68B}" presName="rootComposite" presStyleCnt="0"/>
      <dgm:spPr/>
    </dgm:pt>
    <dgm:pt modelId="{D8111759-2A56-46EC-9F56-75D09472DCEB}" type="pres">
      <dgm:prSet presAssocID="{A93D2703-4711-47CA-9445-F7D7EE1BA68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7DC45-889C-48DA-9D9D-2364919BD468}" type="pres">
      <dgm:prSet presAssocID="{A93D2703-4711-47CA-9445-F7D7EE1BA68B}" presName="rootConnector" presStyleLbl="node2" presStyleIdx="1" presStyleCnt="3"/>
      <dgm:spPr/>
      <dgm:t>
        <a:bodyPr/>
        <a:lstStyle/>
        <a:p>
          <a:endParaRPr lang="en-US"/>
        </a:p>
      </dgm:t>
    </dgm:pt>
    <dgm:pt modelId="{6AA81C81-2CD9-4A3D-9860-F969F2F732C5}" type="pres">
      <dgm:prSet presAssocID="{A93D2703-4711-47CA-9445-F7D7EE1BA68B}" presName="hierChild4" presStyleCnt="0"/>
      <dgm:spPr/>
    </dgm:pt>
    <dgm:pt modelId="{D3E30D28-36E1-42B3-8431-3322F869D3DB}" type="pres">
      <dgm:prSet presAssocID="{A93D2703-4711-47CA-9445-F7D7EE1BA68B}" presName="hierChild5" presStyleCnt="0"/>
      <dgm:spPr/>
    </dgm:pt>
    <dgm:pt modelId="{62A1680B-703E-4741-A2C9-1AB9B76B4F13}" type="pres">
      <dgm:prSet presAssocID="{831FD080-F532-4A57-AFF3-6D5206036DD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00037FE-1261-4857-9DA8-59C0F591C0C3}" type="pres">
      <dgm:prSet presAssocID="{52BD277A-668F-46D5-81FB-03E6C67121DD}" presName="hierRoot2" presStyleCnt="0">
        <dgm:presLayoutVars>
          <dgm:hierBranch val="init"/>
        </dgm:presLayoutVars>
      </dgm:prSet>
      <dgm:spPr/>
    </dgm:pt>
    <dgm:pt modelId="{F02A76D1-2E37-41DA-95F0-F8C7AFCC18DB}" type="pres">
      <dgm:prSet presAssocID="{52BD277A-668F-46D5-81FB-03E6C67121DD}" presName="rootComposite" presStyleCnt="0"/>
      <dgm:spPr/>
    </dgm:pt>
    <dgm:pt modelId="{A9B3C2EF-56C0-4AE0-A6D7-8F1C52CDFB5D}" type="pres">
      <dgm:prSet presAssocID="{52BD277A-668F-46D5-81FB-03E6C67121D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D84B4-E300-4154-AFC3-ABFA0043CFED}" type="pres">
      <dgm:prSet presAssocID="{52BD277A-668F-46D5-81FB-03E6C67121DD}" presName="rootConnector" presStyleLbl="node2" presStyleIdx="2" presStyleCnt="3"/>
      <dgm:spPr/>
      <dgm:t>
        <a:bodyPr/>
        <a:lstStyle/>
        <a:p>
          <a:endParaRPr lang="en-US"/>
        </a:p>
      </dgm:t>
    </dgm:pt>
    <dgm:pt modelId="{F4FC4B5B-8AB4-48C4-B101-FFE86CDF82F3}" type="pres">
      <dgm:prSet presAssocID="{52BD277A-668F-46D5-81FB-03E6C67121DD}" presName="hierChild4" presStyleCnt="0"/>
      <dgm:spPr/>
    </dgm:pt>
    <dgm:pt modelId="{9C5B6285-D177-41D5-A566-99BFCCE8311A}" type="pres">
      <dgm:prSet presAssocID="{52BD277A-668F-46D5-81FB-03E6C67121DD}" presName="hierChild5" presStyleCnt="0"/>
      <dgm:spPr/>
    </dgm:pt>
    <dgm:pt modelId="{45BEFF35-8E21-4D79-B339-7E783D6A1491}" type="pres">
      <dgm:prSet presAssocID="{84909EB3-F089-470C-951F-B1AD63196313}" presName="hierChild3" presStyleCnt="0"/>
      <dgm:spPr/>
    </dgm:pt>
  </dgm:ptLst>
  <dgm:cxnLst>
    <dgm:cxn modelId="{DB3C55AD-BBFA-43E8-953C-FCCA1E5458A6}" type="presOf" srcId="{84909EB3-F089-470C-951F-B1AD63196313}" destId="{7F8E8C43-1880-4CA4-9016-800FDDC52977}" srcOrd="1" destOrd="0" presId="urn:microsoft.com/office/officeart/2005/8/layout/orgChart1"/>
    <dgm:cxn modelId="{2B58E8D7-447D-4AC8-AA11-5B39F28CD531}" type="presOf" srcId="{108D7C4A-97C7-4D3A-A6FC-4A7A01E9E59A}" destId="{D3D03605-D531-4BF9-8E21-2CB38062E3B4}" srcOrd="0" destOrd="0" presId="urn:microsoft.com/office/officeart/2005/8/layout/orgChart1"/>
    <dgm:cxn modelId="{B73BA5AC-453F-47D2-963E-EFDDDB97CFA4}" type="presOf" srcId="{52BD277A-668F-46D5-81FB-03E6C67121DD}" destId="{F58D84B4-E300-4154-AFC3-ABFA0043CFED}" srcOrd="1" destOrd="0" presId="urn:microsoft.com/office/officeart/2005/8/layout/orgChart1"/>
    <dgm:cxn modelId="{DB72C263-8626-41B1-81E9-9C62D3F5B3B7}" srcId="{715099CF-2AB6-4438-BADE-8D6CDB2085FF}" destId="{84909EB3-F089-470C-951F-B1AD63196313}" srcOrd="0" destOrd="0" parTransId="{380FD1DF-7962-48E9-822B-F49EAED94DDB}" sibTransId="{E0D01EAD-E841-4C4C-8C5C-B12A206C6ADD}"/>
    <dgm:cxn modelId="{A67CBD1D-BC9D-43DE-9E5B-110A27310579}" srcId="{84909EB3-F089-470C-951F-B1AD63196313}" destId="{A8AC0254-DC84-4234-92B3-41C08D1B9468}" srcOrd="0" destOrd="0" parTransId="{29A55565-A24C-454B-BDF3-31CE1E6B775E}" sibTransId="{4ABF167F-E470-4278-BBE5-59860F1DEC15}"/>
    <dgm:cxn modelId="{EF5494EB-27CF-4154-A66E-EDE9A9C59DC2}" srcId="{84909EB3-F089-470C-951F-B1AD63196313}" destId="{A93D2703-4711-47CA-9445-F7D7EE1BA68B}" srcOrd="1" destOrd="0" parTransId="{108D7C4A-97C7-4D3A-A6FC-4A7A01E9E59A}" sibTransId="{73B18F1F-04BF-4B90-8061-A92C4184DCAC}"/>
    <dgm:cxn modelId="{C07AE670-1E76-4961-86B4-4303063AFD14}" type="presOf" srcId="{A93D2703-4711-47CA-9445-F7D7EE1BA68B}" destId="{B517DC45-889C-48DA-9D9D-2364919BD468}" srcOrd="1" destOrd="0" presId="urn:microsoft.com/office/officeart/2005/8/layout/orgChart1"/>
    <dgm:cxn modelId="{696F9D93-7EA1-4386-9DB2-9BE79E4245AD}" type="presOf" srcId="{A8AC0254-DC84-4234-92B3-41C08D1B9468}" destId="{2657C8E3-8DB9-4480-A7B3-8BB5F10C12EB}" srcOrd="1" destOrd="0" presId="urn:microsoft.com/office/officeart/2005/8/layout/orgChart1"/>
    <dgm:cxn modelId="{03B2B22F-D9AC-41D0-837E-B892A81C29E0}" srcId="{84909EB3-F089-470C-951F-B1AD63196313}" destId="{52BD277A-668F-46D5-81FB-03E6C67121DD}" srcOrd="2" destOrd="0" parTransId="{831FD080-F532-4A57-AFF3-6D5206036DD6}" sibTransId="{08A13BB1-92CD-47D7-A740-C3606EDE2D9A}"/>
    <dgm:cxn modelId="{F0EDBAF3-1A49-4083-AAC8-0F8E2D4BEDC9}" type="presOf" srcId="{A93D2703-4711-47CA-9445-F7D7EE1BA68B}" destId="{D8111759-2A56-46EC-9F56-75D09472DCEB}" srcOrd="0" destOrd="0" presId="urn:microsoft.com/office/officeart/2005/8/layout/orgChart1"/>
    <dgm:cxn modelId="{DD45FAA4-72C0-467F-996E-0E922795C70F}" type="presOf" srcId="{29A55565-A24C-454B-BDF3-31CE1E6B775E}" destId="{854B816F-6750-4F20-AA72-000D000594B6}" srcOrd="0" destOrd="0" presId="urn:microsoft.com/office/officeart/2005/8/layout/orgChart1"/>
    <dgm:cxn modelId="{F59B27AA-5E06-42AE-8E9B-A3695CC218FA}" type="presOf" srcId="{52BD277A-668F-46D5-81FB-03E6C67121DD}" destId="{A9B3C2EF-56C0-4AE0-A6D7-8F1C52CDFB5D}" srcOrd="0" destOrd="0" presId="urn:microsoft.com/office/officeart/2005/8/layout/orgChart1"/>
    <dgm:cxn modelId="{8C101165-106A-469F-BD8C-E15FF1E1CFDC}" type="presOf" srcId="{831FD080-F532-4A57-AFF3-6D5206036DD6}" destId="{62A1680B-703E-4741-A2C9-1AB9B76B4F13}" srcOrd="0" destOrd="0" presId="urn:microsoft.com/office/officeart/2005/8/layout/orgChart1"/>
    <dgm:cxn modelId="{A7916923-1B27-46B7-AC96-9EB0EF46EF97}" type="presOf" srcId="{715099CF-2AB6-4438-BADE-8D6CDB2085FF}" destId="{B0F0F835-D318-4C3F-B625-E2B3AB21645B}" srcOrd="0" destOrd="0" presId="urn:microsoft.com/office/officeart/2005/8/layout/orgChart1"/>
    <dgm:cxn modelId="{7A34AD60-042E-4B06-8E88-CEEF00454DC7}" type="presOf" srcId="{A8AC0254-DC84-4234-92B3-41C08D1B9468}" destId="{B58FA593-1F3D-485C-BC33-173CE547853A}" srcOrd="0" destOrd="0" presId="urn:microsoft.com/office/officeart/2005/8/layout/orgChart1"/>
    <dgm:cxn modelId="{0B4DB302-2866-4F3B-BCDB-26D5C689EF77}" type="presOf" srcId="{84909EB3-F089-470C-951F-B1AD63196313}" destId="{E0FFDE69-B8F5-42C7-B30E-5F2B548493E5}" srcOrd="0" destOrd="0" presId="urn:microsoft.com/office/officeart/2005/8/layout/orgChart1"/>
    <dgm:cxn modelId="{2AE29296-B3E0-4364-AD0F-976F7C43B30D}" type="presParOf" srcId="{B0F0F835-D318-4C3F-B625-E2B3AB21645B}" destId="{E85041CE-26D7-44C4-BFF0-B2AFC9EC2671}" srcOrd="0" destOrd="0" presId="urn:microsoft.com/office/officeart/2005/8/layout/orgChart1"/>
    <dgm:cxn modelId="{9B470724-7205-4FF7-95C8-DBCFB68FAC47}" type="presParOf" srcId="{E85041CE-26D7-44C4-BFF0-B2AFC9EC2671}" destId="{DCF809A2-28D0-48D5-8322-76D794FC8C75}" srcOrd="0" destOrd="0" presId="urn:microsoft.com/office/officeart/2005/8/layout/orgChart1"/>
    <dgm:cxn modelId="{2D3EF986-20E3-42D1-96EA-C3D8ABBE712C}" type="presParOf" srcId="{DCF809A2-28D0-48D5-8322-76D794FC8C75}" destId="{E0FFDE69-B8F5-42C7-B30E-5F2B548493E5}" srcOrd="0" destOrd="0" presId="urn:microsoft.com/office/officeart/2005/8/layout/orgChart1"/>
    <dgm:cxn modelId="{34FA04BA-9BEB-4785-9463-099BEC259BE8}" type="presParOf" srcId="{DCF809A2-28D0-48D5-8322-76D794FC8C75}" destId="{7F8E8C43-1880-4CA4-9016-800FDDC52977}" srcOrd="1" destOrd="0" presId="urn:microsoft.com/office/officeart/2005/8/layout/orgChart1"/>
    <dgm:cxn modelId="{164FF2AB-248B-4901-9459-157B591D6025}" type="presParOf" srcId="{E85041CE-26D7-44C4-BFF0-B2AFC9EC2671}" destId="{878A6BB5-41C3-4563-B6FC-3D1DD7432F27}" srcOrd="1" destOrd="0" presId="urn:microsoft.com/office/officeart/2005/8/layout/orgChart1"/>
    <dgm:cxn modelId="{C0D54B4C-47AA-476F-9A01-A1C4E4BBD520}" type="presParOf" srcId="{878A6BB5-41C3-4563-B6FC-3D1DD7432F27}" destId="{854B816F-6750-4F20-AA72-000D000594B6}" srcOrd="0" destOrd="0" presId="urn:microsoft.com/office/officeart/2005/8/layout/orgChart1"/>
    <dgm:cxn modelId="{4A7E4F75-CDDD-44AB-B1E5-FAC16A236CCF}" type="presParOf" srcId="{878A6BB5-41C3-4563-B6FC-3D1DD7432F27}" destId="{AC7F9CAC-2420-4233-B506-8853EA6649B5}" srcOrd="1" destOrd="0" presId="urn:microsoft.com/office/officeart/2005/8/layout/orgChart1"/>
    <dgm:cxn modelId="{4BDCDF0B-6E40-44F1-80BB-9EB662F1B059}" type="presParOf" srcId="{AC7F9CAC-2420-4233-B506-8853EA6649B5}" destId="{5E4A3B1C-C1C8-47C8-A935-C7717B678902}" srcOrd="0" destOrd="0" presId="urn:microsoft.com/office/officeart/2005/8/layout/orgChart1"/>
    <dgm:cxn modelId="{A0994DF1-CAE3-445B-BB2E-7CAB4A02835B}" type="presParOf" srcId="{5E4A3B1C-C1C8-47C8-A935-C7717B678902}" destId="{B58FA593-1F3D-485C-BC33-173CE547853A}" srcOrd="0" destOrd="0" presId="urn:microsoft.com/office/officeart/2005/8/layout/orgChart1"/>
    <dgm:cxn modelId="{59263D34-E06E-44E4-8062-77EB54553178}" type="presParOf" srcId="{5E4A3B1C-C1C8-47C8-A935-C7717B678902}" destId="{2657C8E3-8DB9-4480-A7B3-8BB5F10C12EB}" srcOrd="1" destOrd="0" presId="urn:microsoft.com/office/officeart/2005/8/layout/orgChart1"/>
    <dgm:cxn modelId="{D04E85C0-13AD-4CF8-AD73-F2CA91422C5E}" type="presParOf" srcId="{AC7F9CAC-2420-4233-B506-8853EA6649B5}" destId="{DA7AA926-AB16-49A2-BCD2-215728EE41FF}" srcOrd="1" destOrd="0" presId="urn:microsoft.com/office/officeart/2005/8/layout/orgChart1"/>
    <dgm:cxn modelId="{96519218-A043-421E-AD15-1509093582C5}" type="presParOf" srcId="{AC7F9CAC-2420-4233-B506-8853EA6649B5}" destId="{873E9220-A334-4050-AFA5-8B6B46D519F9}" srcOrd="2" destOrd="0" presId="urn:microsoft.com/office/officeart/2005/8/layout/orgChart1"/>
    <dgm:cxn modelId="{010D9FA3-EF3A-4D2A-9C85-AD8B853D7E47}" type="presParOf" srcId="{878A6BB5-41C3-4563-B6FC-3D1DD7432F27}" destId="{D3D03605-D531-4BF9-8E21-2CB38062E3B4}" srcOrd="2" destOrd="0" presId="urn:microsoft.com/office/officeart/2005/8/layout/orgChart1"/>
    <dgm:cxn modelId="{D7E52F42-4F0B-4F76-B742-7430CFA5A10F}" type="presParOf" srcId="{878A6BB5-41C3-4563-B6FC-3D1DD7432F27}" destId="{BEBABE57-C8D4-4787-8711-31560BBDAAB4}" srcOrd="3" destOrd="0" presId="urn:microsoft.com/office/officeart/2005/8/layout/orgChart1"/>
    <dgm:cxn modelId="{15D45E81-8E94-4CBD-A6D6-DE5AE181B46A}" type="presParOf" srcId="{BEBABE57-C8D4-4787-8711-31560BBDAAB4}" destId="{FB1DF317-D707-4985-933B-C44C0F041A1F}" srcOrd="0" destOrd="0" presId="urn:microsoft.com/office/officeart/2005/8/layout/orgChart1"/>
    <dgm:cxn modelId="{0B2A49CE-E74E-43A7-8B89-1098A9184DF4}" type="presParOf" srcId="{FB1DF317-D707-4985-933B-C44C0F041A1F}" destId="{D8111759-2A56-46EC-9F56-75D09472DCEB}" srcOrd="0" destOrd="0" presId="urn:microsoft.com/office/officeart/2005/8/layout/orgChart1"/>
    <dgm:cxn modelId="{8552BF93-B66D-4FA1-AC25-82A6706BD8AC}" type="presParOf" srcId="{FB1DF317-D707-4985-933B-C44C0F041A1F}" destId="{B517DC45-889C-48DA-9D9D-2364919BD468}" srcOrd="1" destOrd="0" presId="urn:microsoft.com/office/officeart/2005/8/layout/orgChart1"/>
    <dgm:cxn modelId="{AFC86744-00B0-4760-943E-2C1498EEF61B}" type="presParOf" srcId="{BEBABE57-C8D4-4787-8711-31560BBDAAB4}" destId="{6AA81C81-2CD9-4A3D-9860-F969F2F732C5}" srcOrd="1" destOrd="0" presId="urn:microsoft.com/office/officeart/2005/8/layout/orgChart1"/>
    <dgm:cxn modelId="{88DEEF53-2C73-4EFB-A5D7-F99CDD787394}" type="presParOf" srcId="{BEBABE57-C8D4-4787-8711-31560BBDAAB4}" destId="{D3E30D28-36E1-42B3-8431-3322F869D3DB}" srcOrd="2" destOrd="0" presId="urn:microsoft.com/office/officeart/2005/8/layout/orgChart1"/>
    <dgm:cxn modelId="{4609ACA7-A911-4EB2-8E4F-39667099AA09}" type="presParOf" srcId="{878A6BB5-41C3-4563-B6FC-3D1DD7432F27}" destId="{62A1680B-703E-4741-A2C9-1AB9B76B4F13}" srcOrd="4" destOrd="0" presId="urn:microsoft.com/office/officeart/2005/8/layout/orgChart1"/>
    <dgm:cxn modelId="{E118955C-70BF-4A32-A760-6BC083E42003}" type="presParOf" srcId="{878A6BB5-41C3-4563-B6FC-3D1DD7432F27}" destId="{F00037FE-1261-4857-9DA8-59C0F591C0C3}" srcOrd="5" destOrd="0" presId="urn:microsoft.com/office/officeart/2005/8/layout/orgChart1"/>
    <dgm:cxn modelId="{5017601F-6C75-4CFD-B581-D56B66702E9C}" type="presParOf" srcId="{F00037FE-1261-4857-9DA8-59C0F591C0C3}" destId="{F02A76D1-2E37-41DA-95F0-F8C7AFCC18DB}" srcOrd="0" destOrd="0" presId="urn:microsoft.com/office/officeart/2005/8/layout/orgChart1"/>
    <dgm:cxn modelId="{1B69F0CF-7769-4E60-A918-40060DD4DAEC}" type="presParOf" srcId="{F02A76D1-2E37-41DA-95F0-F8C7AFCC18DB}" destId="{A9B3C2EF-56C0-4AE0-A6D7-8F1C52CDFB5D}" srcOrd="0" destOrd="0" presId="urn:microsoft.com/office/officeart/2005/8/layout/orgChart1"/>
    <dgm:cxn modelId="{AFD400E4-642B-4418-B619-EFEEFD37FD9D}" type="presParOf" srcId="{F02A76D1-2E37-41DA-95F0-F8C7AFCC18DB}" destId="{F58D84B4-E300-4154-AFC3-ABFA0043CFED}" srcOrd="1" destOrd="0" presId="urn:microsoft.com/office/officeart/2005/8/layout/orgChart1"/>
    <dgm:cxn modelId="{3EA2ADD9-AD06-4B06-9107-49008A96715A}" type="presParOf" srcId="{F00037FE-1261-4857-9DA8-59C0F591C0C3}" destId="{F4FC4B5B-8AB4-48C4-B101-FFE86CDF82F3}" srcOrd="1" destOrd="0" presId="urn:microsoft.com/office/officeart/2005/8/layout/orgChart1"/>
    <dgm:cxn modelId="{FFE99A69-D2B6-49B7-9FA6-BD6120CB41A0}" type="presParOf" srcId="{F00037FE-1261-4857-9DA8-59C0F591C0C3}" destId="{9C5B6285-D177-41D5-A566-99BFCCE8311A}" srcOrd="2" destOrd="0" presId="urn:microsoft.com/office/officeart/2005/8/layout/orgChart1"/>
    <dgm:cxn modelId="{9E41CA09-B3D5-4303-A181-4F004C820801}" type="presParOf" srcId="{E85041CE-26D7-44C4-BFF0-B2AFC9EC2671}" destId="{45BEFF35-8E21-4D79-B339-7E783D6A1491}" srcOrd="2" destOrd="0" presId="urn:microsoft.com/office/officeart/2005/8/layout/orgChar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EE3ADF-F41B-4B13-B6D4-4026749AAF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3FEDC-A698-4A61-B78A-4C0030F20A6A}">
      <dgm:prSet custT="1"/>
      <dgm:spPr>
        <a:solidFill>
          <a:schemeClr val="tx2"/>
        </a:solidFill>
      </dgm:spPr>
      <dgm:t>
        <a:bodyPr/>
        <a:lstStyle/>
        <a:p>
          <a:pPr rtl="0"/>
          <a:r>
            <a:rPr lang="en-US" sz="1800" b="1" dirty="0"/>
            <a:t>Solutions:</a:t>
          </a:r>
          <a:endParaRPr lang="en-US" sz="1800" dirty="0"/>
        </a:p>
      </dgm:t>
    </dgm:pt>
    <dgm:pt modelId="{7B77D8E6-11B7-4954-B2D7-29C2F6E41970}" type="parTrans" cxnId="{87B63042-3D36-4081-8B12-33A255C44198}">
      <dgm:prSet/>
      <dgm:spPr/>
      <dgm:t>
        <a:bodyPr/>
        <a:lstStyle/>
        <a:p>
          <a:endParaRPr lang="en-US"/>
        </a:p>
      </dgm:t>
    </dgm:pt>
    <dgm:pt modelId="{EC214535-33CA-4881-835A-43B7320758E3}" type="sibTrans" cxnId="{87B63042-3D36-4081-8B12-33A255C44198}">
      <dgm:prSet/>
      <dgm:spPr/>
      <dgm:t>
        <a:bodyPr/>
        <a:lstStyle/>
        <a:p>
          <a:endParaRPr lang="en-US"/>
        </a:p>
      </dgm:t>
    </dgm:pt>
    <dgm:pt modelId="{494C44E2-40ED-4866-8DBE-D49EF6A7C9F0}">
      <dgm:prSet/>
      <dgm:spPr/>
      <dgm:t>
        <a:bodyPr/>
        <a:lstStyle/>
        <a:p>
          <a:pPr rtl="0"/>
          <a:r>
            <a:rPr lang="en-US" b="1" dirty="0"/>
            <a:t>* Use cloud + open-source translation APIs.</a:t>
          </a:r>
          <a:endParaRPr lang="en-US" dirty="0"/>
        </a:p>
      </dgm:t>
    </dgm:pt>
    <dgm:pt modelId="{F378097E-EB72-4DE9-88EB-07653E7EE9FA}" type="parTrans" cxnId="{C18423C1-952B-4BE2-BAF0-99288C1914D6}">
      <dgm:prSet/>
      <dgm:spPr/>
      <dgm:t>
        <a:bodyPr/>
        <a:lstStyle/>
        <a:p>
          <a:endParaRPr lang="en-US"/>
        </a:p>
      </dgm:t>
    </dgm:pt>
    <dgm:pt modelId="{4FE9167E-C2C6-4935-91E1-CCBE54D1767E}" type="sibTrans" cxnId="{C18423C1-952B-4BE2-BAF0-99288C1914D6}">
      <dgm:prSet/>
      <dgm:spPr/>
      <dgm:t>
        <a:bodyPr/>
        <a:lstStyle/>
        <a:p>
          <a:endParaRPr lang="en-US"/>
        </a:p>
      </dgm:t>
    </dgm:pt>
    <dgm:pt modelId="{275C5DFC-4225-4446-8A69-0386F884EB3D}">
      <dgm:prSet/>
      <dgm:spPr/>
      <dgm:t>
        <a:bodyPr/>
        <a:lstStyle/>
        <a:p>
          <a:pPr rtl="0"/>
          <a:r>
            <a:rPr lang="en-US" b="1"/>
            <a:t>* Modular ERP connectors.</a:t>
          </a:r>
          <a:endParaRPr lang="en-US"/>
        </a:p>
      </dgm:t>
    </dgm:pt>
    <dgm:pt modelId="{EF690325-D966-48D0-BBA8-EC4060C2D8B8}" type="parTrans" cxnId="{955FAAF7-7DE1-41D2-9CC9-05B7BC202D65}">
      <dgm:prSet/>
      <dgm:spPr/>
      <dgm:t>
        <a:bodyPr/>
        <a:lstStyle/>
        <a:p>
          <a:endParaRPr lang="en-US"/>
        </a:p>
      </dgm:t>
    </dgm:pt>
    <dgm:pt modelId="{13313B04-6311-4072-8A78-1F027C2661F1}" type="sibTrans" cxnId="{955FAAF7-7DE1-41D2-9CC9-05B7BC202D65}">
      <dgm:prSet/>
      <dgm:spPr/>
      <dgm:t>
        <a:bodyPr/>
        <a:lstStyle/>
        <a:p>
          <a:endParaRPr lang="en-US"/>
        </a:p>
      </dgm:t>
    </dgm:pt>
    <dgm:pt modelId="{439B04C4-C315-45E8-B0CD-79E5B81DA4ED}">
      <dgm:prSet/>
      <dgm:spPr/>
      <dgm:t>
        <a:bodyPr/>
        <a:lstStyle/>
        <a:p>
          <a:pPr rtl="0"/>
          <a:r>
            <a:rPr lang="en-US" b="1"/>
            <a:t>* Phase-wise development (Rule-based → AI).</a:t>
          </a:r>
          <a:endParaRPr lang="en-US"/>
        </a:p>
      </dgm:t>
    </dgm:pt>
    <dgm:pt modelId="{7E0D6B21-BDBE-4F92-8AD6-872D54ADFC12}" type="parTrans" cxnId="{08D00BF8-0543-4E8C-B5D9-B22BF69A9F73}">
      <dgm:prSet/>
      <dgm:spPr/>
      <dgm:t>
        <a:bodyPr/>
        <a:lstStyle/>
        <a:p>
          <a:endParaRPr lang="en-US"/>
        </a:p>
      </dgm:t>
    </dgm:pt>
    <dgm:pt modelId="{E80BEA10-4D78-4109-A9C7-7AE6ADD23FDF}" type="sibTrans" cxnId="{08D00BF8-0543-4E8C-B5D9-B22BF69A9F73}">
      <dgm:prSet/>
      <dgm:spPr/>
      <dgm:t>
        <a:bodyPr/>
        <a:lstStyle/>
        <a:p>
          <a:endParaRPr lang="en-US"/>
        </a:p>
      </dgm:t>
    </dgm:pt>
    <dgm:pt modelId="{599DA4DB-7B3D-4878-A15E-E511A0893B25}" type="pres">
      <dgm:prSet presAssocID="{9FEE3ADF-F41B-4B13-B6D4-4026749AAF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A7A130-A090-45D9-82EB-0D2F4509E4DB}" type="pres">
      <dgm:prSet presAssocID="{8F03FEDC-A698-4A61-B78A-4C0030F20A6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B97BB-E2A2-4537-8E5E-6DB1F936C2DC}" type="pres">
      <dgm:prSet presAssocID="{EC214535-33CA-4881-835A-43B7320758E3}" presName="spacer" presStyleCnt="0"/>
      <dgm:spPr/>
    </dgm:pt>
    <dgm:pt modelId="{D8752BF2-C494-482A-B476-95008EBCD864}" type="pres">
      <dgm:prSet presAssocID="{494C44E2-40ED-4866-8DBE-D49EF6A7C9F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14E1A-6766-4358-A88C-D7C88411C1D4}" type="pres">
      <dgm:prSet presAssocID="{4FE9167E-C2C6-4935-91E1-CCBE54D1767E}" presName="spacer" presStyleCnt="0"/>
      <dgm:spPr/>
    </dgm:pt>
    <dgm:pt modelId="{C9A2B174-EBB1-4305-AC2B-E4371DE6B996}" type="pres">
      <dgm:prSet presAssocID="{275C5DFC-4225-4446-8A69-0386F884EB3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387A4-FFC8-4B98-8397-14ECEC020250}" type="pres">
      <dgm:prSet presAssocID="{13313B04-6311-4072-8A78-1F027C2661F1}" presName="spacer" presStyleCnt="0"/>
      <dgm:spPr/>
    </dgm:pt>
    <dgm:pt modelId="{4D76A8E7-69C2-4124-971C-73FC3FD76921}" type="pres">
      <dgm:prSet presAssocID="{439B04C4-C315-45E8-B0CD-79E5B81DA4E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B63042-3D36-4081-8B12-33A255C44198}" srcId="{9FEE3ADF-F41B-4B13-B6D4-4026749AAF88}" destId="{8F03FEDC-A698-4A61-B78A-4C0030F20A6A}" srcOrd="0" destOrd="0" parTransId="{7B77D8E6-11B7-4954-B2D7-29C2F6E41970}" sibTransId="{EC214535-33CA-4881-835A-43B7320758E3}"/>
    <dgm:cxn modelId="{871515BD-8F82-436E-BC37-706D28623974}" type="presOf" srcId="{8F03FEDC-A698-4A61-B78A-4C0030F20A6A}" destId="{65A7A130-A090-45D9-82EB-0D2F4509E4DB}" srcOrd="0" destOrd="0" presId="urn:microsoft.com/office/officeart/2005/8/layout/vList2"/>
    <dgm:cxn modelId="{A06D94C2-ACA6-44DE-B108-F66FCDBDC7F2}" type="presOf" srcId="{494C44E2-40ED-4866-8DBE-D49EF6A7C9F0}" destId="{D8752BF2-C494-482A-B476-95008EBCD864}" srcOrd="0" destOrd="0" presId="urn:microsoft.com/office/officeart/2005/8/layout/vList2"/>
    <dgm:cxn modelId="{08D00BF8-0543-4E8C-B5D9-B22BF69A9F73}" srcId="{9FEE3ADF-F41B-4B13-B6D4-4026749AAF88}" destId="{439B04C4-C315-45E8-B0CD-79E5B81DA4ED}" srcOrd="3" destOrd="0" parTransId="{7E0D6B21-BDBE-4F92-8AD6-872D54ADFC12}" sibTransId="{E80BEA10-4D78-4109-A9C7-7AE6ADD23FDF}"/>
    <dgm:cxn modelId="{E43870F0-7EAC-4F5C-9C3F-71749B33BF5B}" type="presOf" srcId="{275C5DFC-4225-4446-8A69-0386F884EB3D}" destId="{C9A2B174-EBB1-4305-AC2B-E4371DE6B996}" srcOrd="0" destOrd="0" presId="urn:microsoft.com/office/officeart/2005/8/layout/vList2"/>
    <dgm:cxn modelId="{C18423C1-952B-4BE2-BAF0-99288C1914D6}" srcId="{9FEE3ADF-F41B-4B13-B6D4-4026749AAF88}" destId="{494C44E2-40ED-4866-8DBE-D49EF6A7C9F0}" srcOrd="1" destOrd="0" parTransId="{F378097E-EB72-4DE9-88EB-07653E7EE9FA}" sibTransId="{4FE9167E-C2C6-4935-91E1-CCBE54D1767E}"/>
    <dgm:cxn modelId="{123AB441-9313-40B8-904A-FF64A7EA4C24}" type="presOf" srcId="{439B04C4-C315-45E8-B0CD-79E5B81DA4ED}" destId="{4D76A8E7-69C2-4124-971C-73FC3FD76921}" srcOrd="0" destOrd="0" presId="urn:microsoft.com/office/officeart/2005/8/layout/vList2"/>
    <dgm:cxn modelId="{AE7D566C-111C-4F78-B0C2-B7027DDCE51E}" type="presOf" srcId="{9FEE3ADF-F41B-4B13-B6D4-4026749AAF88}" destId="{599DA4DB-7B3D-4878-A15E-E511A0893B25}" srcOrd="0" destOrd="0" presId="urn:microsoft.com/office/officeart/2005/8/layout/vList2"/>
    <dgm:cxn modelId="{955FAAF7-7DE1-41D2-9CC9-05B7BC202D65}" srcId="{9FEE3ADF-F41B-4B13-B6D4-4026749AAF88}" destId="{275C5DFC-4225-4446-8A69-0386F884EB3D}" srcOrd="2" destOrd="0" parTransId="{EF690325-D966-48D0-BBA8-EC4060C2D8B8}" sibTransId="{13313B04-6311-4072-8A78-1F027C2661F1}"/>
    <dgm:cxn modelId="{1A105609-1EAA-471A-8B85-1C51C60F074D}" type="presParOf" srcId="{599DA4DB-7B3D-4878-A15E-E511A0893B25}" destId="{65A7A130-A090-45D9-82EB-0D2F4509E4DB}" srcOrd="0" destOrd="0" presId="urn:microsoft.com/office/officeart/2005/8/layout/vList2"/>
    <dgm:cxn modelId="{88310968-52A4-43E5-AA91-1BB16C11D2E0}" type="presParOf" srcId="{599DA4DB-7B3D-4878-A15E-E511A0893B25}" destId="{9CFB97BB-E2A2-4537-8E5E-6DB1F936C2DC}" srcOrd="1" destOrd="0" presId="urn:microsoft.com/office/officeart/2005/8/layout/vList2"/>
    <dgm:cxn modelId="{1B27CEE2-4161-4482-91CC-AA832CA67E9B}" type="presParOf" srcId="{599DA4DB-7B3D-4878-A15E-E511A0893B25}" destId="{D8752BF2-C494-482A-B476-95008EBCD864}" srcOrd="2" destOrd="0" presId="urn:microsoft.com/office/officeart/2005/8/layout/vList2"/>
    <dgm:cxn modelId="{75A4B026-822C-42AE-AB85-679BB7A6C44F}" type="presParOf" srcId="{599DA4DB-7B3D-4878-A15E-E511A0893B25}" destId="{48114E1A-6766-4358-A88C-D7C88411C1D4}" srcOrd="3" destOrd="0" presId="urn:microsoft.com/office/officeart/2005/8/layout/vList2"/>
    <dgm:cxn modelId="{DD1BA701-5600-4283-95F4-CDC972698056}" type="presParOf" srcId="{599DA4DB-7B3D-4878-A15E-E511A0893B25}" destId="{C9A2B174-EBB1-4305-AC2B-E4371DE6B996}" srcOrd="4" destOrd="0" presId="urn:microsoft.com/office/officeart/2005/8/layout/vList2"/>
    <dgm:cxn modelId="{8BDCF631-37CB-47C6-B5E5-0B91080F6E96}" type="presParOf" srcId="{599DA4DB-7B3D-4878-A15E-E511A0893B25}" destId="{E5F387A4-FFC8-4B98-8397-14ECEC020250}" srcOrd="5" destOrd="0" presId="urn:microsoft.com/office/officeart/2005/8/layout/vList2"/>
    <dgm:cxn modelId="{A46FE7E4-0282-421C-AC28-DCF92B82FDA4}" type="presParOf" srcId="{599DA4DB-7B3D-4878-A15E-E511A0893B25}" destId="{4D76A8E7-69C2-4124-971C-73FC3FD769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17A74-E60F-48C5-9A78-25AB1BDBC2EF}">
      <dsp:nvSpPr>
        <dsp:cNvPr id="0" name=""/>
        <dsp:cNvSpPr/>
      </dsp:nvSpPr>
      <dsp:spPr>
        <a:xfrm>
          <a:off x="1277488" y="2202"/>
          <a:ext cx="2325451" cy="581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Methodology (Flow):</a:t>
          </a:r>
          <a:endParaRPr lang="en-US" sz="2000" kern="1200" dirty="0"/>
        </a:p>
      </dsp:txBody>
      <dsp:txXfrm>
        <a:off x="1294516" y="19230"/>
        <a:ext cx="2291395" cy="547306"/>
      </dsp:txXfrm>
    </dsp:sp>
    <dsp:sp modelId="{35E5C632-9115-4E11-8E30-D38F84200E85}">
      <dsp:nvSpPr>
        <dsp:cNvPr id="0" name=""/>
        <dsp:cNvSpPr/>
      </dsp:nvSpPr>
      <dsp:spPr>
        <a:xfrm rot="5400000">
          <a:off x="2389345" y="634434"/>
          <a:ext cx="101738" cy="10173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3054B-DA68-4934-B8F7-622BCB47A4D7}">
      <dsp:nvSpPr>
        <dsp:cNvPr id="0" name=""/>
        <dsp:cNvSpPr/>
      </dsp:nvSpPr>
      <dsp:spPr>
        <a:xfrm>
          <a:off x="1277488" y="787042"/>
          <a:ext cx="2325451" cy="581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 1. User Query (text/voice).</a:t>
          </a:r>
          <a:endParaRPr lang="en-US" sz="1700" kern="1200" dirty="0"/>
        </a:p>
      </dsp:txBody>
      <dsp:txXfrm>
        <a:off x="1294516" y="804070"/>
        <a:ext cx="2291395" cy="547306"/>
      </dsp:txXfrm>
    </dsp:sp>
    <dsp:sp modelId="{A8606D36-23E8-42FF-B4CE-6006358988D8}">
      <dsp:nvSpPr>
        <dsp:cNvPr id="0" name=""/>
        <dsp:cNvSpPr/>
      </dsp:nvSpPr>
      <dsp:spPr>
        <a:xfrm rot="5400000">
          <a:off x="2389345" y="1419274"/>
          <a:ext cx="101738" cy="10173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FDC51-2560-4AC1-B7D4-98407948B7EA}">
      <dsp:nvSpPr>
        <dsp:cNvPr id="0" name=""/>
        <dsp:cNvSpPr/>
      </dsp:nvSpPr>
      <dsp:spPr>
        <a:xfrm>
          <a:off x="1277488" y="1571882"/>
          <a:ext cx="2325451" cy="581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2. Language Detection &amp; Translation.</a:t>
          </a:r>
          <a:endParaRPr lang="en-US" sz="1700" kern="1200"/>
        </a:p>
      </dsp:txBody>
      <dsp:txXfrm>
        <a:off x="1294516" y="1588910"/>
        <a:ext cx="2291395" cy="547306"/>
      </dsp:txXfrm>
    </dsp:sp>
    <dsp:sp modelId="{3C0E0B46-6529-4959-949A-9EF7BC2E0EC9}">
      <dsp:nvSpPr>
        <dsp:cNvPr id="0" name=""/>
        <dsp:cNvSpPr/>
      </dsp:nvSpPr>
      <dsp:spPr>
        <a:xfrm rot="5400000">
          <a:off x="2389345" y="2204114"/>
          <a:ext cx="101738" cy="10173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675FE-1761-4F2E-9FA7-918EF9ADDE81}">
      <dsp:nvSpPr>
        <dsp:cNvPr id="0" name=""/>
        <dsp:cNvSpPr/>
      </dsp:nvSpPr>
      <dsp:spPr>
        <a:xfrm>
          <a:off x="1277488" y="2356722"/>
          <a:ext cx="2325451" cy="581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3. Chatbot Engine (Rule-based + NLP).</a:t>
          </a:r>
          <a:endParaRPr lang="en-US" sz="1700" kern="1200"/>
        </a:p>
      </dsp:txBody>
      <dsp:txXfrm>
        <a:off x="1294516" y="2373750"/>
        <a:ext cx="2291395" cy="547306"/>
      </dsp:txXfrm>
    </dsp:sp>
    <dsp:sp modelId="{70288E44-FFD8-4391-B91D-BD40945A6921}">
      <dsp:nvSpPr>
        <dsp:cNvPr id="0" name=""/>
        <dsp:cNvSpPr/>
      </dsp:nvSpPr>
      <dsp:spPr>
        <a:xfrm rot="5400000">
          <a:off x="2389345" y="2988954"/>
          <a:ext cx="101738" cy="10173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ED6D-9A05-4316-842C-2B6FB7A3EB77}">
      <dsp:nvSpPr>
        <dsp:cNvPr id="0" name=""/>
        <dsp:cNvSpPr/>
      </dsp:nvSpPr>
      <dsp:spPr>
        <a:xfrm>
          <a:off x="1277488" y="3141561"/>
          <a:ext cx="2325451" cy="581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4. ERP/Database fetch.</a:t>
          </a:r>
          <a:endParaRPr lang="en-US" sz="1700" kern="1200"/>
        </a:p>
      </dsp:txBody>
      <dsp:txXfrm>
        <a:off x="1294516" y="3158589"/>
        <a:ext cx="2291395" cy="547306"/>
      </dsp:txXfrm>
    </dsp:sp>
    <dsp:sp modelId="{5769E288-581D-4D23-A0DD-1344833EC798}">
      <dsp:nvSpPr>
        <dsp:cNvPr id="0" name=""/>
        <dsp:cNvSpPr/>
      </dsp:nvSpPr>
      <dsp:spPr>
        <a:xfrm rot="5400000">
          <a:off x="2389345" y="3773794"/>
          <a:ext cx="101738" cy="101738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37A54-4504-4EA8-93C1-25EC3587D9E0}">
      <dsp:nvSpPr>
        <dsp:cNvPr id="0" name=""/>
        <dsp:cNvSpPr/>
      </dsp:nvSpPr>
      <dsp:spPr>
        <a:xfrm>
          <a:off x="1277488" y="3926401"/>
          <a:ext cx="2325451" cy="581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5. Response generation in preferred language.</a:t>
          </a:r>
          <a:endParaRPr lang="en-US" sz="1700" kern="1200" dirty="0"/>
        </a:p>
      </dsp:txBody>
      <dsp:txXfrm>
        <a:off x="1294516" y="3943429"/>
        <a:ext cx="2291395" cy="54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1680B-703E-4741-A2C9-1AB9B76B4F13}">
      <dsp:nvSpPr>
        <dsp:cNvPr id="0" name=""/>
        <dsp:cNvSpPr/>
      </dsp:nvSpPr>
      <dsp:spPr>
        <a:xfrm>
          <a:off x="3283857" y="853576"/>
          <a:ext cx="2063855" cy="358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94"/>
              </a:lnTo>
              <a:lnTo>
                <a:pt x="2063855" y="179094"/>
              </a:lnTo>
              <a:lnTo>
                <a:pt x="2063855" y="358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03605-D531-4BF9-8E21-2CB38062E3B4}">
      <dsp:nvSpPr>
        <dsp:cNvPr id="0" name=""/>
        <dsp:cNvSpPr/>
      </dsp:nvSpPr>
      <dsp:spPr>
        <a:xfrm>
          <a:off x="3238137" y="853576"/>
          <a:ext cx="91440" cy="358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B816F-6750-4F20-AA72-000D000594B6}">
      <dsp:nvSpPr>
        <dsp:cNvPr id="0" name=""/>
        <dsp:cNvSpPr/>
      </dsp:nvSpPr>
      <dsp:spPr>
        <a:xfrm>
          <a:off x="1220001" y="853576"/>
          <a:ext cx="2063855" cy="358189"/>
        </a:xfrm>
        <a:custGeom>
          <a:avLst/>
          <a:gdLst/>
          <a:ahLst/>
          <a:cxnLst/>
          <a:rect l="0" t="0" r="0" b="0"/>
          <a:pathLst>
            <a:path>
              <a:moveTo>
                <a:pt x="2063855" y="0"/>
              </a:moveTo>
              <a:lnTo>
                <a:pt x="2063855" y="179094"/>
              </a:lnTo>
              <a:lnTo>
                <a:pt x="0" y="179094"/>
              </a:lnTo>
              <a:lnTo>
                <a:pt x="0" y="358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FDE69-B8F5-42C7-B30E-5F2B548493E5}">
      <dsp:nvSpPr>
        <dsp:cNvPr id="0" name=""/>
        <dsp:cNvSpPr/>
      </dsp:nvSpPr>
      <dsp:spPr>
        <a:xfrm>
          <a:off x="2289624" y="743"/>
          <a:ext cx="1988464" cy="85283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Our Challenges :-</a:t>
          </a:r>
          <a:endParaRPr lang="en-US" sz="2000" kern="1200" dirty="0"/>
        </a:p>
      </dsp:txBody>
      <dsp:txXfrm>
        <a:off x="2289624" y="743"/>
        <a:ext cx="1988464" cy="852832"/>
      </dsp:txXfrm>
    </dsp:sp>
    <dsp:sp modelId="{B58FA593-1F3D-485C-BC33-173CE547853A}">
      <dsp:nvSpPr>
        <dsp:cNvPr id="0" name=""/>
        <dsp:cNvSpPr/>
      </dsp:nvSpPr>
      <dsp:spPr>
        <a:xfrm>
          <a:off x="367169" y="1211765"/>
          <a:ext cx="1705665" cy="85283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 Handling multiple languages accurately.</a:t>
          </a:r>
          <a:endParaRPr lang="en-US" sz="1700" kern="1200" dirty="0"/>
        </a:p>
      </dsp:txBody>
      <dsp:txXfrm>
        <a:off x="367169" y="1211765"/>
        <a:ext cx="1705665" cy="852832"/>
      </dsp:txXfrm>
    </dsp:sp>
    <dsp:sp modelId="{D8111759-2A56-46EC-9F56-75D09472DCEB}">
      <dsp:nvSpPr>
        <dsp:cNvPr id="0" name=""/>
        <dsp:cNvSpPr/>
      </dsp:nvSpPr>
      <dsp:spPr>
        <a:xfrm>
          <a:off x="2431024" y="1211765"/>
          <a:ext cx="1705665" cy="85283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 ERP Data Integration.</a:t>
          </a:r>
          <a:endParaRPr lang="en-US" sz="1700" kern="1200" dirty="0"/>
        </a:p>
      </dsp:txBody>
      <dsp:txXfrm>
        <a:off x="2431024" y="1211765"/>
        <a:ext cx="1705665" cy="852832"/>
      </dsp:txXfrm>
    </dsp:sp>
    <dsp:sp modelId="{A9B3C2EF-56C0-4AE0-A6D7-8F1C52CDFB5D}">
      <dsp:nvSpPr>
        <dsp:cNvPr id="0" name=""/>
        <dsp:cNvSpPr/>
      </dsp:nvSpPr>
      <dsp:spPr>
        <a:xfrm>
          <a:off x="4494879" y="1211765"/>
          <a:ext cx="1705665" cy="85283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 Training NLP Models with local datasets.</a:t>
          </a:r>
          <a:endParaRPr lang="en-US" sz="1700" kern="1200" dirty="0"/>
        </a:p>
      </dsp:txBody>
      <dsp:txXfrm>
        <a:off x="4494879" y="1211765"/>
        <a:ext cx="1705665" cy="852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7A130-A090-45D9-82EB-0D2F4509E4DB}">
      <dsp:nvSpPr>
        <dsp:cNvPr id="0" name=""/>
        <dsp:cNvSpPr/>
      </dsp:nvSpPr>
      <dsp:spPr>
        <a:xfrm>
          <a:off x="0" y="69157"/>
          <a:ext cx="3405414" cy="556152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Solutions:</a:t>
          </a:r>
          <a:endParaRPr lang="en-US" sz="1800" kern="1200" dirty="0"/>
        </a:p>
      </dsp:txBody>
      <dsp:txXfrm>
        <a:off x="27149" y="96306"/>
        <a:ext cx="3351116" cy="501854"/>
      </dsp:txXfrm>
    </dsp:sp>
    <dsp:sp modelId="{D8752BF2-C494-482A-B476-95008EBCD864}">
      <dsp:nvSpPr>
        <dsp:cNvPr id="0" name=""/>
        <dsp:cNvSpPr/>
      </dsp:nvSpPr>
      <dsp:spPr>
        <a:xfrm>
          <a:off x="0" y="665629"/>
          <a:ext cx="3405414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* Use cloud + open-source translation APIs.</a:t>
          </a:r>
          <a:endParaRPr lang="en-US" sz="1400" kern="1200" dirty="0"/>
        </a:p>
      </dsp:txBody>
      <dsp:txXfrm>
        <a:off x="27149" y="692778"/>
        <a:ext cx="3351116" cy="501854"/>
      </dsp:txXfrm>
    </dsp:sp>
    <dsp:sp modelId="{C9A2B174-EBB1-4305-AC2B-E4371DE6B996}">
      <dsp:nvSpPr>
        <dsp:cNvPr id="0" name=""/>
        <dsp:cNvSpPr/>
      </dsp:nvSpPr>
      <dsp:spPr>
        <a:xfrm>
          <a:off x="0" y="1262102"/>
          <a:ext cx="3405414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* Modular ERP connectors.</a:t>
          </a:r>
          <a:endParaRPr lang="en-US" sz="1400" kern="1200"/>
        </a:p>
      </dsp:txBody>
      <dsp:txXfrm>
        <a:off x="27149" y="1289251"/>
        <a:ext cx="3351116" cy="501854"/>
      </dsp:txXfrm>
    </dsp:sp>
    <dsp:sp modelId="{4D76A8E7-69C2-4124-971C-73FC3FD76921}">
      <dsp:nvSpPr>
        <dsp:cNvPr id="0" name=""/>
        <dsp:cNvSpPr/>
      </dsp:nvSpPr>
      <dsp:spPr>
        <a:xfrm>
          <a:off x="0" y="1858574"/>
          <a:ext cx="3405414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* Phase-wise development (Rule-based → AI).</a:t>
          </a:r>
          <a:endParaRPr lang="en-US" sz="1400" kern="1200"/>
        </a:p>
      </dsp:txBody>
      <dsp:txXfrm>
        <a:off x="27149" y="1885723"/>
        <a:ext cx="3351116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jpg"/><Relationship Id="rId1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jp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jp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1.jpg"/><Relationship Id="rId10" Type="http://schemas.openxmlformats.org/officeDocument/2006/relationships/image" Target="../media/image6.jpg"/><Relationship Id="rId19" Type="http://schemas.openxmlformats.org/officeDocument/2006/relationships/image" Target="../media/image15.jpe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Relationship Id="rId1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5" Type="http://schemas.openxmlformats.org/officeDocument/2006/relationships/image" Target="../media/image2.png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kosh.indiaai.gov.in/home/use-cases/details/multilingual_indic_language_translation.html" TargetMode="External"/><Relationship Id="rId5" Type="http://schemas.openxmlformats.org/officeDocument/2006/relationships/hyperlink" Target="https://arxiv.org/abs/2403.14702" TargetMode="External"/><Relationship Id="rId4" Type="http://schemas.openxmlformats.org/officeDocument/2006/relationships/hyperlink" Target="https://link.springer.com/article/10.1007/s10734-024-01288-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85928"/>
            <a:ext cx="89111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SIH25104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Language Agnostic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Neocoders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649125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400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MiTra</a:t>
            </a:r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: Ai Driven Student Support System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338330"/>
            <a:ext cx="6077243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:-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Conversational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for student, faculty, and admin.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Multilingual (English + regional languages).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Rule-based → Voice-enabled → AI/NLP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ERP integration for real-time data.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2574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Neocoders</a:t>
            </a:r>
            <a:endParaRPr lang="en-US" sz="1200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10289" y="1339515"/>
            <a:ext cx="53401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</a:rPr>
              <a:t>Innovation &amp; Uniqueness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Language agnostic (multi-language text + voice).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Offline mode for low-connectivity areas.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 Analytics dashboard for institutions.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Accessibility-focused design (voice + text).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63174"/>
            <a:ext cx="6077243" cy="2893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169727"/>
            <a:ext cx="5649686" cy="31480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386730" y="1059580"/>
            <a:ext cx="14071" cy="52582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7576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5"/>
            <a:ext cx="1578540" cy="85208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Neocoders</a:t>
            </a:r>
            <a:endParaRPr lang="en-IN" sz="1600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57377113"/>
              </p:ext>
            </p:extLst>
          </p:nvPr>
        </p:nvGraphicFramePr>
        <p:xfrm>
          <a:off x="7540487" y="1478734"/>
          <a:ext cx="4880429" cy="450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t="3889" r="-409" b="9167"/>
          <a:stretch/>
        </p:blipFill>
        <p:spPr>
          <a:xfrm>
            <a:off x="205592" y="1104327"/>
            <a:ext cx="8067675" cy="4774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03"/>
          <a:stretch/>
        </p:blipFill>
        <p:spPr>
          <a:xfrm>
            <a:off x="5280838" y="3377968"/>
            <a:ext cx="1166323" cy="426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62" y="3340806"/>
            <a:ext cx="419670" cy="463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8"/>
          <a:stretch/>
        </p:blipFill>
        <p:spPr>
          <a:xfrm>
            <a:off x="6602674" y="3345782"/>
            <a:ext cx="576775" cy="490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1"/>
          <a:stretch/>
        </p:blipFill>
        <p:spPr>
          <a:xfrm>
            <a:off x="7076491" y="3345782"/>
            <a:ext cx="642516" cy="5129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71930" y="3056873"/>
            <a:ext cx="1868557" cy="283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65902" y="3003298"/>
            <a:ext cx="231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JS, HTML, CSS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6" t="25574" r="27213" b="15409"/>
          <a:stretch/>
        </p:blipFill>
        <p:spPr>
          <a:xfrm>
            <a:off x="7607146" y="3325317"/>
            <a:ext cx="495034" cy="4790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53" y="4938795"/>
            <a:ext cx="459105" cy="4591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32768" r="22106" b="34768"/>
          <a:stretch/>
        </p:blipFill>
        <p:spPr>
          <a:xfrm>
            <a:off x="1738525" y="4938795"/>
            <a:ext cx="814728" cy="3744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3779" b="4119"/>
          <a:stretch/>
        </p:blipFill>
        <p:spPr>
          <a:xfrm>
            <a:off x="1158056" y="4835208"/>
            <a:ext cx="580469" cy="5815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5" y="4888290"/>
            <a:ext cx="520873" cy="5601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5" y="4895651"/>
            <a:ext cx="592709" cy="545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-3060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Neocoders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429" y="1515026"/>
            <a:ext cx="48332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2"/>
                </a:solidFill>
              </a:rPr>
              <a:t>Feasibility: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Works on web &amp; mobile.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Scalable across colleges.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/>
              <a:t>Lightweight offline version possible</a:t>
            </a:r>
            <a:r>
              <a:rPr lang="en-US" dirty="0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3130"/>
            <a:ext cx="5515429" cy="3331631"/>
          </a:xfrm>
          <a:prstGeom prst="rect">
            <a:avLst/>
          </a:prstGeom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342563309"/>
              </p:ext>
            </p:extLst>
          </p:nvPr>
        </p:nvGraphicFramePr>
        <p:xfrm>
          <a:off x="5014687" y="1179965"/>
          <a:ext cx="6567714" cy="206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77724043"/>
              </p:ext>
            </p:extLst>
          </p:nvPr>
        </p:nvGraphicFramePr>
        <p:xfrm>
          <a:off x="4867729" y="3682843"/>
          <a:ext cx="3405414" cy="2483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3" y="3381829"/>
            <a:ext cx="3918855" cy="2972932"/>
          </a:xfrm>
          <a:prstGeom prst="rect">
            <a:avLst/>
          </a:prstGeom>
        </p:spPr>
      </p:pic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28961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H="1">
            <a:off x="4696287" y="798286"/>
            <a:ext cx="81628" cy="5556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2411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Neocoders</a:t>
            </a: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4" t="221" r="5894" b="-221"/>
          <a:stretch/>
        </p:blipFill>
        <p:spPr>
          <a:xfrm>
            <a:off x="3846284" y="581923"/>
            <a:ext cx="8345715" cy="5674181"/>
          </a:xfrm>
          <a:prstGeom prst="rect">
            <a:avLst/>
          </a:prstGeom>
        </p:spPr>
      </p:pic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4529" y="1179965"/>
            <a:ext cx="3798277" cy="4462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Impact &amp; Benefits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For Students: Instant answers, less admin dependency.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For Faculty/Admin: Reduced workload, faster query handling.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For Institutions: Better transparency &amp; efficiency.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Social Impact: Multilingual inclusivity, supports Digital India.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Scalable: Can expand to multiple universities nationwide.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-293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34442" y="1007149"/>
            <a:ext cx="2838838" cy="345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3535" y="986212"/>
            <a:ext cx="346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Benefit Of This System 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7576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118068" y="45995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Neocoders</a:t>
            </a:r>
            <a:endParaRPr lang="en-IN" sz="1200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853329"/>
            <a:ext cx="4648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Springer (2024). Generative AI </a:t>
            </a:r>
            <a:r>
              <a:rPr lang="en-US" dirty="0" err="1"/>
              <a:t>chatbots</a:t>
            </a:r>
            <a:r>
              <a:rPr lang="en-US" dirty="0"/>
              <a:t> in higher education: a review of an emerging field. </a:t>
            </a:r>
          </a:p>
          <a:p>
            <a:r>
              <a:rPr lang="en-US" dirty="0"/>
              <a:t>	🔗 </a:t>
            </a:r>
            <a:r>
              <a:rPr lang="en-US" dirty="0">
                <a:hlinkClick r:id="rId4"/>
              </a:rPr>
              <a:t>https://link.springer.com/article/10.1007/s10734-024-01288-w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ArXiv</a:t>
            </a:r>
            <a:r>
              <a:rPr lang="en-US" dirty="0"/>
              <a:t> (2024). Large language model-powered </a:t>
            </a:r>
            <a:r>
              <a:rPr lang="en-US" dirty="0" err="1"/>
              <a:t>chatbots</a:t>
            </a:r>
            <a:r>
              <a:rPr lang="en-US" dirty="0"/>
              <a:t> for internationalizing student support in higher education.</a:t>
            </a:r>
          </a:p>
          <a:p>
            <a:r>
              <a:rPr lang="en-US" dirty="0"/>
              <a:t>	🔗 </a:t>
            </a:r>
            <a:r>
              <a:rPr lang="en-US" dirty="0">
                <a:hlinkClick r:id="rId5"/>
              </a:rPr>
              <a:t>https://arxiv.org/abs/2403.14702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IndiaAI</a:t>
            </a:r>
            <a:r>
              <a:rPr lang="en-US" dirty="0"/>
              <a:t> (Govt. of India). Multilingual Indic Language Translation – </a:t>
            </a:r>
            <a:r>
              <a:rPr lang="en-US" dirty="0" err="1"/>
              <a:t>AIKosh</a:t>
            </a:r>
            <a:r>
              <a:rPr lang="en-US" dirty="0"/>
              <a:t>.</a:t>
            </a:r>
          </a:p>
          <a:p>
            <a:r>
              <a:rPr lang="en-US" dirty="0"/>
              <a:t>	🔗 </a:t>
            </a:r>
            <a:r>
              <a:rPr lang="en-US" dirty="0">
                <a:hlinkClick r:id="rId6"/>
              </a:rPr>
              <a:t>https://aikosh.indiaai.gov.in/home/use-cases/details/multilingual_indic_language_translation.html</a:t>
            </a: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Government’s Digital India &amp; NEP 2020 inclusivity goals.</a:t>
            </a:r>
          </a:p>
          <a:p>
            <a:pPr marL="342900" lvl="0" indent="-342900"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Existing tools: Rasa,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Dialogflow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Microsoft Azure Bot Services.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96382"/>
              </p:ext>
            </p:extLst>
          </p:nvPr>
        </p:nvGraphicFramePr>
        <p:xfrm>
          <a:off x="4648201" y="1143791"/>
          <a:ext cx="7498078" cy="521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4">
                  <a:extLst>
                    <a:ext uri="{9D8B030D-6E8A-4147-A177-3AD203B41FA5}">
                      <a16:colId xmlns:a16="http://schemas.microsoft.com/office/drawing/2014/main" val="1043569478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2509444489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948327300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3275103785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1021561019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3230940586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1959007629"/>
                    </a:ext>
                  </a:extLst>
                </a:gridCol>
              </a:tblGrid>
              <a:tr h="29287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COMPRAISION WITH EXISTING CHATBOT IN INDIA</a:t>
                      </a:r>
                    </a:p>
                  </a:txBody>
                  <a:tcPr marL="9525" marR="9525" marT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55333"/>
                  </a:ext>
                </a:extLst>
              </a:tr>
              <a:tr h="546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Features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IPU AI Assist (Delhi)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Bina (West Bengal)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Ilaya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(Tamil Nadu)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Sundarbans College Bots (WB)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NICCI (Rajasthan)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Our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Chatbot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(Proposed)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18209574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Admissions Support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85720119"/>
                  </a:ext>
                </a:extLst>
              </a:tr>
              <a:tr h="710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Academic Queries (Results, Attendance, Timetable)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34564651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Multilingual Support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Partial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33905065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Voice Interaction (STT/TTS)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5008531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ERP Integration (College DB)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42157540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Offline Mode (Low Internet)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3915955"/>
                  </a:ext>
                </a:extLst>
              </a:tr>
              <a:tr h="546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Admin Dashboard &amp; Analytics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61780077"/>
                  </a:ext>
                </a:extLst>
              </a:tr>
              <a:tr h="546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Accessibility (for disabled students)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878254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Scalable Across Colleges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❌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✅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7628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463</Words>
  <Application>Microsoft Office PowerPoint</Application>
  <PresentationFormat>Widescreen</PresentationFormat>
  <Paragraphs>156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Aptos Narrow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IDEA TITLE MiTra: Ai Driven Student Support System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windows11</cp:lastModifiedBy>
  <cp:revision>193</cp:revision>
  <dcterms:created xsi:type="dcterms:W3CDTF">2013-12-12T18:46:50Z</dcterms:created>
  <dcterms:modified xsi:type="dcterms:W3CDTF">2025-09-26T17:05:53Z</dcterms:modified>
  <cp:category/>
</cp:coreProperties>
</file>