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997B4-07DF-41B9-950D-A8B552B37DA2}" v="7" dt="2020-10-07T20:27:15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zaro Menezes" userId="c4277df9-0656-47d3-8a8a-b336ad9face0" providerId="ADAL" clId="{91E997B4-07DF-41B9-950D-A8B552B37DA2}"/>
    <pc:docChg chg="undo redo custSel addSld modSld sldOrd">
      <pc:chgData name="Lazaro Menezes" userId="c4277df9-0656-47d3-8a8a-b336ad9face0" providerId="ADAL" clId="{91E997B4-07DF-41B9-950D-A8B552B37DA2}" dt="2020-10-07T20:28:06.544" v="664" actId="1076"/>
      <pc:docMkLst>
        <pc:docMk/>
      </pc:docMkLst>
      <pc:sldChg chg="addSp delSp modSp add mod">
        <pc:chgData name="Lazaro Menezes" userId="c4277df9-0656-47d3-8a8a-b336ad9face0" providerId="ADAL" clId="{91E997B4-07DF-41B9-950D-A8B552B37DA2}" dt="2020-10-07T12:49:33.436" v="250" actId="1076"/>
        <pc:sldMkLst>
          <pc:docMk/>
          <pc:sldMk cId="350211901" sldId="262"/>
        </pc:sldMkLst>
        <pc:spChg chg="mod">
          <ac:chgData name="Lazaro Menezes" userId="c4277df9-0656-47d3-8a8a-b336ad9face0" providerId="ADAL" clId="{91E997B4-07DF-41B9-950D-A8B552B37DA2}" dt="2020-10-07T12:45:33.769" v="38" actId="20577"/>
          <ac:spMkLst>
            <pc:docMk/>
            <pc:sldMk cId="350211901" sldId="262"/>
            <ac:spMk id="2" creationId="{5C0370E6-75ED-405A-9F6E-D58B715F91DD}"/>
          </ac:spMkLst>
        </pc:spChg>
        <pc:spChg chg="del mod">
          <ac:chgData name="Lazaro Menezes" userId="c4277df9-0656-47d3-8a8a-b336ad9face0" providerId="ADAL" clId="{91E997B4-07DF-41B9-950D-A8B552B37DA2}" dt="2020-10-07T12:46:06.128" v="40" actId="3680"/>
          <ac:spMkLst>
            <pc:docMk/>
            <pc:sldMk cId="350211901" sldId="262"/>
            <ac:spMk id="3" creationId="{65A36E41-8516-4D6F-98E4-7969A188699F}"/>
          </ac:spMkLst>
        </pc:spChg>
        <pc:spChg chg="add del mod">
          <ac:chgData name="Lazaro Menezes" userId="c4277df9-0656-47d3-8a8a-b336ad9face0" providerId="ADAL" clId="{91E997B4-07DF-41B9-950D-A8B552B37DA2}" dt="2020-10-07T12:48:30.248" v="241" actId="478"/>
          <ac:spMkLst>
            <pc:docMk/>
            <pc:sldMk cId="350211901" sldId="262"/>
            <ac:spMk id="6" creationId="{2F9A9BEB-0AC7-432A-B686-850182673CDB}"/>
          </ac:spMkLst>
        </pc:spChg>
        <pc:spChg chg="add mod">
          <ac:chgData name="Lazaro Menezes" userId="c4277df9-0656-47d3-8a8a-b336ad9face0" providerId="ADAL" clId="{91E997B4-07DF-41B9-950D-A8B552B37DA2}" dt="2020-10-07T12:49:33.436" v="250" actId="1076"/>
          <ac:spMkLst>
            <pc:docMk/>
            <pc:sldMk cId="350211901" sldId="262"/>
            <ac:spMk id="9" creationId="{0D8780F8-DCAF-418C-9137-16926163EB7F}"/>
          </ac:spMkLst>
        </pc:spChg>
        <pc:graphicFrameChg chg="add del mod ord modGraphic">
          <ac:chgData name="Lazaro Menezes" userId="c4277df9-0656-47d3-8a8a-b336ad9face0" providerId="ADAL" clId="{91E997B4-07DF-41B9-950D-A8B552B37DA2}" dt="2020-10-07T12:47:49.998" v="231" actId="478"/>
          <ac:graphicFrameMkLst>
            <pc:docMk/>
            <pc:sldMk cId="350211901" sldId="262"/>
            <ac:graphicFrameMk id="4" creationId="{B3933C77-B595-4DD4-AC3D-1E5C788383E4}"/>
          </ac:graphicFrameMkLst>
        </pc:graphicFrameChg>
        <pc:picChg chg="add mod">
          <ac:chgData name="Lazaro Menezes" userId="c4277df9-0656-47d3-8a8a-b336ad9face0" providerId="ADAL" clId="{91E997B4-07DF-41B9-950D-A8B552B37DA2}" dt="2020-10-07T12:48:47.552" v="242"/>
          <ac:picMkLst>
            <pc:docMk/>
            <pc:sldMk cId="350211901" sldId="262"/>
            <ac:picMk id="8" creationId="{7D23918F-B3DD-4D5E-B1F0-C5102896CDE0}"/>
          </ac:picMkLst>
        </pc:picChg>
      </pc:sldChg>
      <pc:sldChg chg="addSp modSp add mod ord">
        <pc:chgData name="Lazaro Menezes" userId="c4277df9-0656-47d3-8a8a-b336ad9face0" providerId="ADAL" clId="{91E997B4-07DF-41B9-950D-A8B552B37DA2}" dt="2020-10-07T20:28:06.544" v="664" actId="1076"/>
        <pc:sldMkLst>
          <pc:docMk/>
          <pc:sldMk cId="2773244895" sldId="263"/>
        </pc:sldMkLst>
        <pc:spChg chg="mod">
          <ac:chgData name="Lazaro Menezes" userId="c4277df9-0656-47d3-8a8a-b336ad9face0" providerId="ADAL" clId="{91E997B4-07DF-41B9-950D-A8B552B37DA2}" dt="2020-10-07T20:25:21.195" v="642" actId="20577"/>
          <ac:spMkLst>
            <pc:docMk/>
            <pc:sldMk cId="2773244895" sldId="263"/>
            <ac:spMk id="2" creationId="{5C0370E6-75ED-405A-9F6E-D58B715F91DD}"/>
          </ac:spMkLst>
        </pc:spChg>
        <pc:spChg chg="mod">
          <ac:chgData name="Lazaro Menezes" userId="c4277df9-0656-47d3-8a8a-b336ad9face0" providerId="ADAL" clId="{91E997B4-07DF-41B9-950D-A8B552B37DA2}" dt="2020-10-07T20:28:02.341" v="663" actId="27636"/>
          <ac:spMkLst>
            <pc:docMk/>
            <pc:sldMk cId="2773244895" sldId="263"/>
            <ac:spMk id="3" creationId="{65A36E41-8516-4D6F-98E4-7969A188699F}"/>
          </ac:spMkLst>
        </pc:spChg>
        <pc:picChg chg="add mod">
          <ac:chgData name="Lazaro Menezes" userId="c4277df9-0656-47d3-8a8a-b336ad9face0" providerId="ADAL" clId="{91E997B4-07DF-41B9-950D-A8B552B37DA2}" dt="2020-10-07T20:28:06.544" v="664" actId="1076"/>
          <ac:picMkLst>
            <pc:docMk/>
            <pc:sldMk cId="2773244895" sldId="263"/>
            <ac:picMk id="5" creationId="{C885FE1E-414C-4A68-973A-13DAB2632800}"/>
          </ac:picMkLst>
        </pc:picChg>
      </pc:sldChg>
      <pc:sldChg chg="modSp add mod">
        <pc:chgData name="Lazaro Menezes" userId="c4277df9-0656-47d3-8a8a-b336ad9face0" providerId="ADAL" clId="{91E997B4-07DF-41B9-950D-A8B552B37DA2}" dt="2020-10-07T20:25:00.275" v="616" actId="20577"/>
        <pc:sldMkLst>
          <pc:docMk/>
          <pc:sldMk cId="696855990" sldId="264"/>
        </pc:sldMkLst>
        <pc:spChg chg="mod">
          <ac:chgData name="Lazaro Menezes" userId="c4277df9-0656-47d3-8a8a-b336ad9face0" providerId="ADAL" clId="{91E997B4-07DF-41B9-950D-A8B552B37DA2}" dt="2020-10-07T20:25:00.275" v="616" actId="20577"/>
          <ac:spMkLst>
            <pc:docMk/>
            <pc:sldMk cId="696855990" sldId="264"/>
            <ac:spMk id="3" creationId="{65A36E41-8516-4D6F-98E4-7969A18869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5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9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0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2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2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6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3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zure.microsoft.com/en-us/pricing/details/app-configur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0D0D9-ABB6-427B-B09C-0478B2A8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1" r="-1" b="973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09CDC-7408-4B95-A686-52CBA4B58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21" y="3870285"/>
            <a:ext cx="3848430" cy="218639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400">
                <a:solidFill>
                  <a:schemeClr val="tx1">
                    <a:lumMod val="75000"/>
                    <a:lumOff val="25000"/>
                  </a:schemeClr>
                </a:solidFill>
              </a:rPr>
              <a:t>Azure App Configuration</a:t>
            </a:r>
            <a:endParaRPr 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82DDC-2384-459F-9BBA-042BC18F5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27" y="6056678"/>
            <a:ext cx="3848429" cy="678633"/>
          </a:xfrm>
        </p:spPr>
        <p:txBody>
          <a:bodyPr anchor="t">
            <a:normAutofit/>
          </a:bodyPr>
          <a:lstStyle/>
          <a:p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Lázaro Menezes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6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A853-98C2-4696-BAFD-BCEAFC0B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4001-EF59-4AE7-8FB4-CA08D16A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service to centrally manage application settings and feature flags.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8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5B67-3F68-42C7-B895-0ADB5EAC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What kind of problems it tries to solve?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C52C-9691-44AE-A9CC-8CFB8B3E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Today, applications have become more and more distributed, managing settings between multiple services can be difficult.</a:t>
            </a:r>
          </a:p>
          <a:p>
            <a:r>
              <a:rPr lang="pt-BR" dirty="0"/>
              <a:t>Offers a way to separate configuration from code and make it readable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8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FEFD-1044-4004-BA7D-AB39B6E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Which kind of applications can benefit from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32C-31C1-4C80-A789-ACD6D7D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Any application can use it.</a:t>
            </a:r>
          </a:p>
          <a:p>
            <a:endParaRPr lang="pt-BR" dirty="0"/>
          </a:p>
          <a:p>
            <a:r>
              <a:rPr lang="pt-BR" dirty="0"/>
              <a:t>The following types are examples of apps that extract the best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 based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CI/CD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1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0E6-75ED-405A-9F6E-D58B715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How to add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6E41-8516-4D6F-98E4-7969A188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By using the App Configuration REST API, it can be used from any language and framework.</a:t>
            </a:r>
          </a:p>
          <a:p>
            <a:endParaRPr lang="pt-BR" dirty="0"/>
          </a:p>
          <a:p>
            <a:r>
              <a:rPr lang="pt-BR" dirty="0"/>
              <a:t>Microsoft provides client libraries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.Net Core and 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.Net Framework and ASP.NET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Java Spring (Spring Cloud 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4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0E6-75ED-405A-9F6E-D58B715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Pricing</a:t>
            </a:r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7D23918F-B3DD-4D5E-B1F0-C5102896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786" y="2312276"/>
            <a:ext cx="6723477" cy="4103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8780F8-DCAF-418C-9137-16926163EB7F}"/>
              </a:ext>
            </a:extLst>
          </p:cNvPr>
          <p:cNvSpPr txBox="1"/>
          <p:nvPr/>
        </p:nvSpPr>
        <p:spPr>
          <a:xfrm>
            <a:off x="2943786" y="6415780"/>
            <a:ext cx="754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https://azure.microsoft.com/en-us/pricing/details/app-configuration/</a:t>
            </a:r>
          </a:p>
        </p:txBody>
      </p:sp>
    </p:spTree>
    <p:extLst>
      <p:ext uri="{BB962C8B-B14F-4D97-AF65-F5344CB8AC3E}">
        <p14:creationId xmlns:p14="http://schemas.microsoft.com/office/powerpoint/2010/main" val="3502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73E149-B6EC-43FF-8939-B7B14394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327" y="632627"/>
            <a:ext cx="3387345" cy="29764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784" y="397566"/>
            <a:ext cx="3848432" cy="34466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A3B95-8A6B-4EDB-B30B-9827E875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98" y="3739768"/>
            <a:ext cx="9165204" cy="156854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Getting started...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F014E7-B612-4079-894D-4697468C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335" y="508883"/>
            <a:ext cx="3619330" cy="318091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Run">
            <a:extLst>
              <a:ext uri="{FF2B5EF4-FFF2-40B4-BE49-F238E27FC236}">
                <a16:creationId xmlns:a16="http://schemas.microsoft.com/office/drawing/2014/main" id="{31EAC02B-EA41-4FE1-9344-5A2A96341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420" y="1196594"/>
            <a:ext cx="1746030" cy="17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0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0E6-75ED-405A-9F6E-D58B715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6E41-8516-4D6F-98E4-7969A188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Prefixes and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Bootstraping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Reduce the requests</a:t>
            </a:r>
          </a:p>
          <a:p>
            <a:pPr marL="731520" lvl="2" indent="-285750">
              <a:buFont typeface="Arial" panose="020B0604020202020204" pitchFamily="34" charset="0"/>
              <a:buChar char="•"/>
            </a:pPr>
            <a:r>
              <a:rPr lang="en-US" dirty="0"/>
              <a:t>Increasing the interval</a:t>
            </a:r>
          </a:p>
          <a:p>
            <a:pPr marL="731520" lvl="2" indent="-285750">
              <a:buFont typeface="Arial" panose="020B0604020202020204" pitchFamily="34" charset="0"/>
              <a:buChar char="•"/>
            </a:pPr>
            <a:r>
              <a:rPr lang="en-US" dirty="0"/>
              <a:t>Using a </a:t>
            </a:r>
            <a:r>
              <a:rPr lang="en-US" i="1" dirty="0"/>
              <a:t>sentinel key</a:t>
            </a:r>
            <a:r>
              <a:rPr lang="en-US" dirty="0"/>
              <a:t> for refresh watching</a:t>
            </a:r>
          </a:p>
          <a:p>
            <a:pPr marL="731520" lvl="1" indent="-285750">
              <a:buFont typeface="Arial" panose="020B0604020202020204" pitchFamily="34" charset="0"/>
              <a:buChar char="•"/>
            </a:pPr>
            <a:r>
              <a:rPr lang="en-US" sz="1400" i="1" dirty="0"/>
              <a:t>Use </a:t>
            </a:r>
            <a:r>
              <a:rPr lang="en-US" sz="1400" i="1" dirty="0" err="1"/>
              <a:t>EventGrid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existing settings</a:t>
            </a:r>
          </a:p>
          <a:p>
            <a:pPr marL="731520" lvl="1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Azure portal</a:t>
            </a:r>
          </a:p>
          <a:p>
            <a:pPr marL="731520" lvl="1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Github</a:t>
            </a:r>
            <a:r>
              <a:rPr lang="en-US" sz="1400" i="1" dirty="0"/>
              <a:t>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Instances per region (fail-over)</a:t>
            </a: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0E6-75ED-405A-9F6E-D58B715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Learn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6E41-8516-4D6F-98E4-7969A188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https://docs.microsoft.com/en-us/azure/azure-app-configuration/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885FE1E-414C-4A68-973A-13DAB263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44290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4489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Arial</vt:lpstr>
      <vt:lpstr>Corbel</vt:lpstr>
      <vt:lpstr>SketchLinesVTI</vt:lpstr>
      <vt:lpstr>Azure App Configuration</vt:lpstr>
      <vt:lpstr>What is it?</vt:lpstr>
      <vt:lpstr>What kind of problems it tries to solve?</vt:lpstr>
      <vt:lpstr>Which kind of applications can benefit from it?</vt:lpstr>
      <vt:lpstr>How to add it?</vt:lpstr>
      <vt:lpstr>Pricing</vt:lpstr>
      <vt:lpstr>Getting started...</vt:lpstr>
      <vt:lpstr>Best practices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Configuration</dc:title>
  <dc:creator>Lazaro Menezes</dc:creator>
  <cp:lastModifiedBy>Lazaro Menezes</cp:lastModifiedBy>
  <cp:revision>2</cp:revision>
  <dcterms:created xsi:type="dcterms:W3CDTF">2020-09-21T13:16:53Z</dcterms:created>
  <dcterms:modified xsi:type="dcterms:W3CDTF">2020-10-07T20:28:21Z</dcterms:modified>
</cp:coreProperties>
</file>