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B71680-D97E-9B7B-6BF2-57D46232F05A}" v="5" dt="2019-12-12T20:07:59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91F6-5E91-4995-8F25-2AB93CEAD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AFAF5-9146-4B5F-91B9-AFA6E546D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37613-35D6-472E-A64D-B76B46CD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F5D1-A66A-4DAC-8204-DBF3AB0AAC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D9E02-46C0-4E64-B80D-046580EB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24F44-EF5C-4AFB-9503-6F27C0A0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F79C-1A94-4B59-BAAA-5C058FA31E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4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D221-1C1A-4F4A-A78F-B2039A23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BFDD8-E774-4A77-8A0D-FBF43AE67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EBDFD-B632-438D-934D-A727D4C6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F5D1-A66A-4DAC-8204-DBF3AB0AAC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050EA-CDB5-4757-AD4F-F472E3CD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B497C-7B7D-409D-896F-1ECA5773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F79C-1A94-4B59-BAAA-5C058FA31E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3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1A323-FEE7-4FF2-A725-B08DAFC05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BA4D4-766C-4755-BD94-6F17C5D50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3E20B-2A39-4572-8A65-E1F2B73A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F5D1-A66A-4DAC-8204-DBF3AB0AAC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7E996-6376-4EE1-8BE9-DCA42AEB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B5911-3DC7-49B1-BBA2-A91D3C98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F79C-1A94-4B59-BAAA-5C058FA31E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4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FB2A-BB93-4EA9-B918-7AB2C317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EEBC1-D8B4-44B6-9A7B-D5AB6DECD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09B7F-C01E-40FB-A625-6E65222D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F5D1-A66A-4DAC-8204-DBF3AB0AAC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75E95-8A75-4810-A666-A871AC7D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D1650-D69A-46B1-B2AD-005A84A8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F79C-1A94-4B59-BAAA-5C058FA31E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C2D3A-1719-48E0-9124-C7A93D3E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66100-856E-47F7-B17C-F94F6C21E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552F1-9690-4CE7-8742-CE16FB26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F5D1-A66A-4DAC-8204-DBF3AB0AAC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B31BB-D414-4129-A684-318D17E7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2F821-9961-4FD3-A4CC-7153F861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F79C-1A94-4B59-BAAA-5C058FA31E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9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6345-1755-4DC6-B935-4AEBAE05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06AE-B67F-4797-8F9E-072E2A0ED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41DCC-DB5E-4DC4-829E-694A52FC8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9EB10-1167-4A57-8D33-66F8F91FC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F5D1-A66A-4DAC-8204-DBF3AB0AAC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288E0-FC09-4F42-A291-20BD9885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D3ED-AECF-4A1E-AA92-543800CF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F79C-1A94-4B59-BAAA-5C058FA31E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7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75D6-7789-4899-AED3-0650D850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E5F81-D198-43A2-8964-B9091FC18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4BE0C-F41A-4C2E-A4E1-3495A565A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1E4DA-812A-4D81-AB28-E75BF635B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0326D-E966-45D6-9531-F4F2F96B8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B6F2B-68A6-40D1-9D26-C8B0245A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F5D1-A66A-4DAC-8204-DBF3AB0AAC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2E05E-7955-45A5-8AF3-40E9E9BD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EEE99-EABE-4D93-8873-FB4579C2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F79C-1A94-4B59-BAAA-5C058FA31E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2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06DA-06C2-44FA-97D3-67B89D6D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990AB-2BF0-4399-82AC-12E74238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F5D1-A66A-4DAC-8204-DBF3AB0AAC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F9934-2FBF-46FB-8342-963BC0A18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C2CA2-40E3-4085-9169-7E8A5E42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F79C-1A94-4B59-BAAA-5C058FA31E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9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BD799-6925-47B2-BC9C-83581197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F5D1-A66A-4DAC-8204-DBF3AB0AAC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599E7-4122-4548-8331-1A9DAE8E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28FF5-14A2-4ABA-9036-50C01148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F79C-1A94-4B59-BAAA-5C058FA31E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9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5F93-88D7-4E72-940D-5C441CAA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89618-E752-4208-A475-550F09C24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07A8D-545A-43ED-8448-98C04E83C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C0F62-EC79-45A1-819C-E9964CC3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F5D1-A66A-4DAC-8204-DBF3AB0AAC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CB4B9-40B1-49C7-A564-86FFE40F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2AEF3-9761-4087-AF90-34F33BA0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F79C-1A94-4B59-BAAA-5C058FA31E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4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FBE1-B543-42F9-8394-B4B35EBC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A4E628-F685-460F-8C7F-F06E7AEE4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17294-EB21-4E31-BC0D-0FD432E55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5BB46-8D56-47E5-9564-FE2AFDD5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F5D1-A66A-4DAC-8204-DBF3AB0AAC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6D8C7-B3A0-480E-AD7D-89203BD9D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AA6DA-519E-4D15-82A9-226EC33A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F79C-1A94-4B59-BAAA-5C058FA31E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3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C99AA-D7B5-428F-B12E-098A3DED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5CA27-59E6-47A9-82ED-D32F46809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DA1E5-1613-408C-B79E-4505E7227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F5D1-A66A-4DAC-8204-DBF3AB0AACB7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38427-BA84-4DB8-9BE2-435921BE2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66236-D01D-4B56-922A-AD8F8B2B0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6F79C-1A94-4B59-BAAA-5C058FA31EF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4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loudflare.com/learning/cloud/what-is-the-clou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zure-functions/functions-triggers-binding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zure-functions/functions-scale#hosting-plan-suppor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9F594-6F70-40B7-AB50-970A13A5D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Azure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52D6C-25AF-4D0E-A7E9-4D59D78AE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Carlos Cardoso</a:t>
            </a:r>
          </a:p>
          <a:p>
            <a:pPr algn="l"/>
            <a:r>
              <a:rPr lang="en-US"/>
              <a:t>Lázaro Menezes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99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ECF62-517C-4FD8-9226-C2AA3E58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Cloud services “flavors”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171F1C2-9F23-420B-B176-00F3968D8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121" y="1818200"/>
            <a:ext cx="5941068" cy="22830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7277AD-06E7-4782-9B46-3710C9D64E12}"/>
              </a:ext>
            </a:extLst>
          </p:cNvPr>
          <p:cNvSpPr txBox="1"/>
          <p:nvPr/>
        </p:nvSpPr>
        <p:spPr>
          <a:xfrm>
            <a:off x="7534655" y="965199"/>
            <a:ext cx="4008101" cy="4020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hlinkClick r:id="rId4"/>
              </a:rPr>
              <a:t>https://www.cloudflare.com/learning/cloud/what-is-the-cloud/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9841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ECF62-517C-4FD8-9226-C2AA3E58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Serverless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sz="3200" dirty="0">
                <a:solidFill>
                  <a:schemeClr val="accent1"/>
                </a:solidFill>
              </a:rPr>
              <a:t>some call it </a:t>
            </a:r>
            <a:r>
              <a:rPr lang="en-US" sz="3200" dirty="0" err="1">
                <a:solidFill>
                  <a:schemeClr val="accent1"/>
                </a:solidFill>
              </a:rPr>
              <a:t>FaaS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D6EC3C-E3C9-4D0E-809A-46DED4B0A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Similar to PaaS…</a:t>
            </a:r>
          </a:p>
          <a:p>
            <a:r>
              <a:rPr lang="en-US" sz="2400" dirty="0"/>
              <a:t>…but simpler</a:t>
            </a:r>
          </a:p>
          <a:p>
            <a:r>
              <a:rPr lang="en-US" sz="2400" dirty="0"/>
              <a:t>There’s no need to worry even on how scaling will happen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191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0B27C-7071-4EEE-9EB7-214F7135C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Azure Functions - Stacks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DDFC6-6C71-4584-AA74-E39F39345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.Net Core</a:t>
            </a:r>
          </a:p>
          <a:p>
            <a:r>
              <a:rPr lang="en-US" sz="2400"/>
              <a:t>NodeJS</a:t>
            </a:r>
          </a:p>
          <a:p>
            <a:r>
              <a:rPr lang="en-US" sz="2400"/>
              <a:t>Python</a:t>
            </a:r>
          </a:p>
          <a:p>
            <a:r>
              <a:rPr lang="en-US" sz="2400"/>
              <a:t>Java</a:t>
            </a:r>
          </a:p>
          <a:p>
            <a:r>
              <a:rPr lang="en-US" sz="2400"/>
              <a:t>PowerShell Core</a:t>
            </a:r>
          </a:p>
          <a:p>
            <a:r>
              <a:rPr lang="en-US" sz="2400"/>
              <a:t>Or you can deploy it as a 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222511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0B27C-7071-4EEE-9EB7-214F7135C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Azure Functions - Triggers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DDFC6-6C71-4584-AA74-E39F39345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HTTP</a:t>
            </a:r>
          </a:p>
          <a:p>
            <a:r>
              <a:rPr lang="en-US" sz="2400"/>
              <a:t>Timed (cronjob)</a:t>
            </a:r>
          </a:p>
          <a:p>
            <a:r>
              <a:rPr lang="en-US" sz="2400"/>
              <a:t>Queue</a:t>
            </a:r>
          </a:p>
          <a:p>
            <a:r>
              <a:rPr lang="en-US" sz="2400"/>
              <a:t>Event Hubs</a:t>
            </a:r>
          </a:p>
          <a:p>
            <a:r>
              <a:rPr lang="en-US" sz="2400"/>
              <a:t>IoT Hub</a:t>
            </a:r>
          </a:p>
          <a:p>
            <a:r>
              <a:rPr lang="en-US" sz="2400"/>
              <a:t>Blob Storage</a:t>
            </a:r>
          </a:p>
          <a:p>
            <a:r>
              <a:rPr lang="en-US" sz="2400"/>
              <a:t>And many others (</a:t>
            </a:r>
            <a:r>
              <a:rPr lang="en-US" sz="2400">
                <a:hlinkClick r:id="rId2"/>
              </a:rPr>
              <a:t>https://docs.microsoft.com/en-us/azure/azure-functions/functions-triggers-bindings</a:t>
            </a:r>
            <a:r>
              <a:rPr lang="en-US" sz="2400" b="1"/>
              <a:t>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0083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0B27C-7071-4EEE-9EB7-214F7135C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Azure Functions - Pricing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DDFC6-6C71-4584-AA74-E39F39345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Consumption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Premium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Dedicated (App Service Plan)</a:t>
            </a:r>
            <a:endParaRPr lang="en-US" sz="2400" dirty="0">
              <a:cs typeface="Calibri"/>
            </a:endParaRPr>
          </a:p>
          <a:p>
            <a:endParaRPr lang="en-US" sz="240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https://docs.microsoft.com/en-us/azure/azure-functions/functions-scale#hosting-plan-support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181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257E11-17D4-477F-A0E0-E139D2879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Hands On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FD00491-765E-4B8C-B2A9-1822A3111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(show me how it works)</a:t>
            </a:r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14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5F0C768CEFA54585BF23E97CE6ED3D" ma:contentTypeVersion="11" ma:contentTypeDescription="Crie um novo documento." ma:contentTypeScope="" ma:versionID="c8942f874e505d10d2005928a0194338">
  <xsd:schema xmlns:xsd="http://www.w3.org/2001/XMLSchema" xmlns:xs="http://www.w3.org/2001/XMLSchema" xmlns:p="http://schemas.microsoft.com/office/2006/metadata/properties" xmlns:ns3="a36b8b82-eb10-4772-927c-bb9050582fbc" xmlns:ns4="9c873e1d-354c-484d-9ff9-e8d800fd0df7" targetNamespace="http://schemas.microsoft.com/office/2006/metadata/properties" ma:root="true" ma:fieldsID="f1315168d9454ff5b10d3900285fee24" ns3:_="" ns4:_="">
    <xsd:import namespace="a36b8b82-eb10-4772-927c-bb9050582fbc"/>
    <xsd:import namespace="9c873e1d-354c-484d-9ff9-e8d800fd0df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6b8b82-eb10-4772-927c-bb9050582f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73e1d-354c-484d-9ff9-e8d800fd0d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182E7D-2878-4AB2-A007-DF4AE92D93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6b8b82-eb10-4772-927c-bb9050582fbc"/>
    <ds:schemaRef ds:uri="9c873e1d-354c-484d-9ff9-e8d800fd0d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1AF9A7-9FDA-4B08-87E2-23DE170116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067A9D-D6DE-4FE0-B922-8329AF7537F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139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Azure Functions</vt:lpstr>
      <vt:lpstr>Cloud services “flavors”</vt:lpstr>
      <vt:lpstr>Serverless (some call it FaaS)</vt:lpstr>
      <vt:lpstr>Azure Functions - Stacks</vt:lpstr>
      <vt:lpstr>Azure Functions - Triggers</vt:lpstr>
      <vt:lpstr>Azure Functions - Pricing</vt:lpstr>
      <vt:lpstr>Hands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Functions</dc:title>
  <dc:creator>Lazaro Menezes</dc:creator>
  <cp:lastModifiedBy>Lazaro Menezes</cp:lastModifiedBy>
  <cp:revision>5</cp:revision>
  <dcterms:created xsi:type="dcterms:W3CDTF">2019-12-12T00:33:17Z</dcterms:created>
  <dcterms:modified xsi:type="dcterms:W3CDTF">2019-12-13T14:18:09Z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0x0101007C5F0C768CEFA54585BF23E97CE6ED3D</vt:lpwstr>
  </property>
</Properties>
</file>