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270" r:id="rId6"/>
    <p:sldId id="257" r:id="rId7"/>
    <p:sldId id="269" r:id="rId8"/>
    <p:sldId id="258" r:id="rId9"/>
    <p:sldId id="259" r:id="rId10"/>
    <p:sldId id="260" r:id="rId11"/>
    <p:sldId id="261" r:id="rId12"/>
    <p:sldId id="262" r:id="rId13"/>
    <p:sldId id="263" r:id="rId14"/>
    <p:sldId id="264" r:id="rId15"/>
    <p:sldId id="266" r:id="rId16"/>
    <p:sldId id="267" r:id="rId17"/>
    <p:sldId id="265" r:id="rId18"/>
    <p:sldId id="271" r:id="rId19"/>
    <p:sldId id="272"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DD02C-3904-447B-A4D2-B5EE742BFD02}" v="122" dt="2021-07-12T05:48:41.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Kachhwaha" userId="ffb28dd7-aa93-4a62-b581-ba600ef914b4" providerId="ADAL" clId="{4E8DD02C-3904-447B-A4D2-B5EE742BFD02}"/>
    <pc:docChg chg="undo redo custSel addSld delSld modSld">
      <pc:chgData name="Mohit Kachhwaha" userId="ffb28dd7-aa93-4a62-b581-ba600ef914b4" providerId="ADAL" clId="{4E8DD02C-3904-447B-A4D2-B5EE742BFD02}" dt="2021-07-12T05:48:45.748" v="1867" actId="21"/>
      <pc:docMkLst>
        <pc:docMk/>
      </pc:docMkLst>
      <pc:sldChg chg="delSp modSp mod">
        <pc:chgData name="Mohit Kachhwaha" userId="ffb28dd7-aa93-4a62-b581-ba600ef914b4" providerId="ADAL" clId="{4E8DD02C-3904-447B-A4D2-B5EE742BFD02}" dt="2021-07-03T16:17:01.039" v="7" actId="478"/>
        <pc:sldMkLst>
          <pc:docMk/>
          <pc:sldMk cId="2423460784" sldId="256"/>
        </pc:sldMkLst>
        <pc:spChg chg="mod">
          <ac:chgData name="Mohit Kachhwaha" userId="ffb28dd7-aa93-4a62-b581-ba600ef914b4" providerId="ADAL" clId="{4E8DD02C-3904-447B-A4D2-B5EE742BFD02}" dt="2021-07-03T16:16:50.649" v="5" actId="14100"/>
          <ac:spMkLst>
            <pc:docMk/>
            <pc:sldMk cId="2423460784" sldId="256"/>
            <ac:spMk id="2" creationId="{00000000-0000-0000-0000-000000000000}"/>
          </ac:spMkLst>
        </pc:spChg>
        <pc:spChg chg="del mod">
          <ac:chgData name="Mohit Kachhwaha" userId="ffb28dd7-aa93-4a62-b581-ba600ef914b4" providerId="ADAL" clId="{4E8DD02C-3904-447B-A4D2-B5EE742BFD02}" dt="2021-07-03T16:17:01.039" v="7" actId="478"/>
          <ac:spMkLst>
            <pc:docMk/>
            <pc:sldMk cId="2423460784" sldId="256"/>
            <ac:spMk id="3" creationId="{00000000-0000-0000-0000-000000000000}"/>
          </ac:spMkLst>
        </pc:spChg>
      </pc:sldChg>
      <pc:sldChg chg="modSp mod">
        <pc:chgData name="Mohit Kachhwaha" userId="ffb28dd7-aa93-4a62-b581-ba600ef914b4" providerId="ADAL" clId="{4E8DD02C-3904-447B-A4D2-B5EE742BFD02}" dt="2021-07-10T12:20:55.981" v="499" actId="20577"/>
        <pc:sldMkLst>
          <pc:docMk/>
          <pc:sldMk cId="1814766569" sldId="257"/>
        </pc:sldMkLst>
        <pc:spChg chg="mod">
          <ac:chgData name="Mohit Kachhwaha" userId="ffb28dd7-aa93-4a62-b581-ba600ef914b4" providerId="ADAL" clId="{4E8DD02C-3904-447B-A4D2-B5EE742BFD02}" dt="2021-07-10T12:12:04.483" v="434" actId="1076"/>
          <ac:spMkLst>
            <pc:docMk/>
            <pc:sldMk cId="1814766569" sldId="257"/>
            <ac:spMk id="2" creationId="{00000000-0000-0000-0000-000000000000}"/>
          </ac:spMkLst>
        </pc:spChg>
        <pc:spChg chg="mod">
          <ac:chgData name="Mohit Kachhwaha" userId="ffb28dd7-aa93-4a62-b581-ba600ef914b4" providerId="ADAL" clId="{4E8DD02C-3904-447B-A4D2-B5EE742BFD02}" dt="2021-07-10T12:20:55.981" v="499" actId="20577"/>
          <ac:spMkLst>
            <pc:docMk/>
            <pc:sldMk cId="1814766569" sldId="257"/>
            <ac:spMk id="3" creationId="{00000000-0000-0000-0000-000000000000}"/>
          </ac:spMkLst>
        </pc:spChg>
      </pc:sldChg>
      <pc:sldChg chg="addSp delSp modSp mod setBg">
        <pc:chgData name="Mohit Kachhwaha" userId="ffb28dd7-aa93-4a62-b581-ba600ef914b4" providerId="ADAL" clId="{4E8DD02C-3904-447B-A4D2-B5EE742BFD02}" dt="2021-07-12T04:50:56.638" v="1816" actId="12"/>
        <pc:sldMkLst>
          <pc:docMk/>
          <pc:sldMk cId="1645260268" sldId="258"/>
        </pc:sldMkLst>
        <pc:spChg chg="mod">
          <ac:chgData name="Mohit Kachhwaha" userId="ffb28dd7-aa93-4a62-b581-ba600ef914b4" providerId="ADAL" clId="{4E8DD02C-3904-447B-A4D2-B5EE742BFD02}" dt="2021-07-10T12:53:47.507" v="794" actId="1076"/>
          <ac:spMkLst>
            <pc:docMk/>
            <pc:sldMk cId="1645260268" sldId="258"/>
            <ac:spMk id="2" creationId="{00000000-0000-0000-0000-000000000000}"/>
          </ac:spMkLst>
        </pc:spChg>
        <pc:spChg chg="del mod">
          <ac:chgData name="Mohit Kachhwaha" userId="ffb28dd7-aa93-4a62-b581-ba600ef914b4" providerId="ADAL" clId="{4E8DD02C-3904-447B-A4D2-B5EE742BFD02}" dt="2021-07-10T12:28:10.132" v="523" actId="22"/>
          <ac:spMkLst>
            <pc:docMk/>
            <pc:sldMk cId="1645260268" sldId="258"/>
            <ac:spMk id="3" creationId="{00000000-0000-0000-0000-000000000000}"/>
          </ac:spMkLst>
        </pc:spChg>
        <pc:spChg chg="add del mod">
          <ac:chgData name="Mohit Kachhwaha" userId="ffb28dd7-aa93-4a62-b581-ba600ef914b4" providerId="ADAL" clId="{4E8DD02C-3904-447B-A4D2-B5EE742BFD02}" dt="2021-07-12T04:50:56.638" v="1816" actId="12"/>
          <ac:spMkLst>
            <pc:docMk/>
            <pc:sldMk cId="1645260268" sldId="258"/>
            <ac:spMk id="9" creationId="{F6BDF934-79C3-4224-9E34-90B6284BF422}"/>
          </ac:spMkLst>
        </pc:spChg>
        <pc:spChg chg="add del mod">
          <ac:chgData name="Mohit Kachhwaha" userId="ffb28dd7-aa93-4a62-b581-ba600ef914b4" providerId="ADAL" clId="{4E8DD02C-3904-447B-A4D2-B5EE742BFD02}" dt="2021-07-10T12:50:46.911" v="570" actId="21"/>
          <ac:spMkLst>
            <pc:docMk/>
            <pc:sldMk cId="1645260268" sldId="258"/>
            <ac:spMk id="10" creationId="{02089543-E99D-465C-8D2A-AEC739238EDE}"/>
          </ac:spMkLst>
        </pc:spChg>
        <pc:spChg chg="add">
          <ac:chgData name="Mohit Kachhwaha" userId="ffb28dd7-aa93-4a62-b581-ba600ef914b4" providerId="ADAL" clId="{4E8DD02C-3904-447B-A4D2-B5EE742BFD02}" dt="2021-07-10T12:28:15.983" v="524" actId="26606"/>
          <ac:spMkLst>
            <pc:docMk/>
            <pc:sldMk cId="1645260268" sldId="258"/>
            <ac:spMk id="12" creationId="{3F4C104D-5F30-4811-9376-566B26E4719A}"/>
          </ac:spMkLst>
        </pc:spChg>
        <pc:spChg chg="add">
          <ac:chgData name="Mohit Kachhwaha" userId="ffb28dd7-aa93-4a62-b581-ba600ef914b4" providerId="ADAL" clId="{4E8DD02C-3904-447B-A4D2-B5EE742BFD02}" dt="2021-07-10T12:28:15.983" v="524" actId="26606"/>
          <ac:spMkLst>
            <pc:docMk/>
            <pc:sldMk cId="1645260268" sldId="258"/>
            <ac:spMk id="14" creationId="{0815E34B-5D02-4E01-A936-E8E1C0AB6F12}"/>
          </ac:spMkLst>
        </pc:spChg>
        <pc:spChg chg="add">
          <ac:chgData name="Mohit Kachhwaha" userId="ffb28dd7-aa93-4a62-b581-ba600ef914b4" providerId="ADAL" clId="{4E8DD02C-3904-447B-A4D2-B5EE742BFD02}" dt="2021-07-10T12:28:15.983" v="524" actId="26606"/>
          <ac:spMkLst>
            <pc:docMk/>
            <pc:sldMk cId="1645260268" sldId="258"/>
            <ac:spMk id="16" creationId="{7DE3414B-B032-4710-A468-D3285E38C5FF}"/>
          </ac:spMkLst>
        </pc:spChg>
        <pc:spChg chg="add mod">
          <ac:chgData name="Mohit Kachhwaha" userId="ffb28dd7-aa93-4a62-b581-ba600ef914b4" providerId="ADAL" clId="{4E8DD02C-3904-447B-A4D2-B5EE742BFD02}" dt="2021-07-10T13:35:51.635" v="975" actId="1076"/>
          <ac:spMkLst>
            <pc:docMk/>
            <pc:sldMk cId="1645260268" sldId="258"/>
            <ac:spMk id="17" creationId="{70868E21-8062-406E-95C5-56BAEEF24CF6}"/>
          </ac:spMkLst>
        </pc:spChg>
        <pc:picChg chg="add del mod ord">
          <ac:chgData name="Mohit Kachhwaha" userId="ffb28dd7-aa93-4a62-b581-ba600ef914b4" providerId="ADAL" clId="{4E8DD02C-3904-447B-A4D2-B5EE742BFD02}" dt="2021-07-10T13:01:29.750" v="824" actId="478"/>
          <ac:picMkLst>
            <pc:docMk/>
            <pc:sldMk cId="1645260268" sldId="258"/>
            <ac:picMk id="5" creationId="{A3F2A6ED-3493-4907-A668-5A3425438BAF}"/>
          </ac:picMkLst>
        </pc:picChg>
        <pc:picChg chg="add del mod ord">
          <ac:chgData name="Mohit Kachhwaha" userId="ffb28dd7-aa93-4a62-b581-ba600ef914b4" providerId="ADAL" clId="{4E8DD02C-3904-447B-A4D2-B5EE742BFD02}" dt="2021-07-10T12:50:48.650" v="573" actId="22"/>
          <ac:picMkLst>
            <pc:docMk/>
            <pc:sldMk cId="1645260268" sldId="258"/>
            <ac:picMk id="7" creationId="{FEA6C6E7-3227-471B-80AE-A7B148B7DF5F}"/>
          </ac:picMkLst>
        </pc:picChg>
      </pc:sldChg>
      <pc:sldChg chg="addSp delSp modSp add del mod">
        <pc:chgData name="Mohit Kachhwaha" userId="ffb28dd7-aa93-4a62-b581-ba600ef914b4" providerId="ADAL" clId="{4E8DD02C-3904-447B-A4D2-B5EE742BFD02}" dt="2021-07-12T04:55:44.401" v="1823" actId="1076"/>
        <pc:sldMkLst>
          <pc:docMk/>
          <pc:sldMk cId="3178974657" sldId="259"/>
        </pc:sldMkLst>
        <pc:spChg chg="del">
          <ac:chgData name="Mohit Kachhwaha" userId="ffb28dd7-aa93-4a62-b581-ba600ef914b4" providerId="ADAL" clId="{4E8DD02C-3904-447B-A4D2-B5EE742BFD02}" dt="2021-07-10T13:01:53.349" v="827" actId="478"/>
          <ac:spMkLst>
            <pc:docMk/>
            <pc:sldMk cId="3178974657" sldId="259"/>
            <ac:spMk id="2" creationId="{00000000-0000-0000-0000-000000000000}"/>
          </ac:spMkLst>
        </pc:spChg>
        <pc:spChg chg="del mod">
          <ac:chgData name="Mohit Kachhwaha" userId="ffb28dd7-aa93-4a62-b581-ba600ef914b4" providerId="ADAL" clId="{4E8DD02C-3904-447B-A4D2-B5EE742BFD02}" dt="2021-07-10T13:01:56.119" v="829" actId="478"/>
          <ac:spMkLst>
            <pc:docMk/>
            <pc:sldMk cId="3178974657" sldId="259"/>
            <ac:spMk id="3" creationId="{00000000-0000-0000-0000-000000000000}"/>
          </ac:spMkLst>
        </pc:spChg>
        <pc:spChg chg="add del mod">
          <ac:chgData name="Mohit Kachhwaha" userId="ffb28dd7-aa93-4a62-b581-ba600ef914b4" providerId="ADAL" clId="{4E8DD02C-3904-447B-A4D2-B5EE742BFD02}" dt="2021-07-10T13:01:54.758" v="828" actId="478"/>
          <ac:spMkLst>
            <pc:docMk/>
            <pc:sldMk cId="3178974657" sldId="259"/>
            <ac:spMk id="5" creationId="{503EEAA3-6923-4FDF-AE7F-613B0732A558}"/>
          </ac:spMkLst>
        </pc:spChg>
        <pc:picChg chg="add mod">
          <ac:chgData name="Mohit Kachhwaha" userId="ffb28dd7-aa93-4a62-b581-ba600ef914b4" providerId="ADAL" clId="{4E8DD02C-3904-447B-A4D2-B5EE742BFD02}" dt="2021-07-10T13:25:11.038" v="959" actId="1076"/>
          <ac:picMkLst>
            <pc:docMk/>
            <pc:sldMk cId="3178974657" sldId="259"/>
            <ac:picMk id="7" creationId="{D73213A0-66AC-47C8-8405-CBBFB4BAA888}"/>
          </ac:picMkLst>
        </pc:picChg>
        <pc:picChg chg="add del mod">
          <ac:chgData name="Mohit Kachhwaha" userId="ffb28dd7-aa93-4a62-b581-ba600ef914b4" providerId="ADAL" clId="{4E8DD02C-3904-447B-A4D2-B5EE742BFD02}" dt="2021-07-10T13:11:31.034" v="864" actId="478"/>
          <ac:picMkLst>
            <pc:docMk/>
            <pc:sldMk cId="3178974657" sldId="259"/>
            <ac:picMk id="9" creationId="{168CF787-1E25-4C63-8496-C2FBDC7A7F59}"/>
          </ac:picMkLst>
        </pc:picChg>
        <pc:picChg chg="add del">
          <ac:chgData name="Mohit Kachhwaha" userId="ffb28dd7-aa93-4a62-b581-ba600ef914b4" providerId="ADAL" clId="{4E8DD02C-3904-447B-A4D2-B5EE742BFD02}" dt="2021-07-10T13:03:36.718" v="838" actId="22"/>
          <ac:picMkLst>
            <pc:docMk/>
            <pc:sldMk cId="3178974657" sldId="259"/>
            <ac:picMk id="11" creationId="{535C4E8E-D6BD-4824-953A-9B31F31D8339}"/>
          </ac:picMkLst>
        </pc:picChg>
        <pc:picChg chg="add del mod">
          <ac:chgData name="Mohit Kachhwaha" userId="ffb28dd7-aa93-4a62-b581-ba600ef914b4" providerId="ADAL" clId="{4E8DD02C-3904-447B-A4D2-B5EE742BFD02}" dt="2021-07-10T13:16:58.682" v="889" actId="478"/>
          <ac:picMkLst>
            <pc:docMk/>
            <pc:sldMk cId="3178974657" sldId="259"/>
            <ac:picMk id="13" creationId="{093FFF4F-8967-4B75-A0EF-EED110ED0BE1}"/>
          </ac:picMkLst>
        </pc:picChg>
        <pc:picChg chg="add del mod">
          <ac:chgData name="Mohit Kachhwaha" userId="ffb28dd7-aa93-4a62-b581-ba600ef914b4" providerId="ADAL" clId="{4E8DD02C-3904-447B-A4D2-B5EE742BFD02}" dt="2021-07-10T13:16:56.771" v="888" actId="478"/>
          <ac:picMkLst>
            <pc:docMk/>
            <pc:sldMk cId="3178974657" sldId="259"/>
            <ac:picMk id="15" creationId="{562D2957-5402-4168-ABC5-C3C3F695F259}"/>
          </ac:picMkLst>
        </pc:picChg>
        <pc:picChg chg="add del mod">
          <ac:chgData name="Mohit Kachhwaha" userId="ffb28dd7-aa93-4a62-b581-ba600ef914b4" providerId="ADAL" clId="{4E8DD02C-3904-447B-A4D2-B5EE742BFD02}" dt="2021-07-10T13:16:58.682" v="889" actId="478"/>
          <ac:picMkLst>
            <pc:docMk/>
            <pc:sldMk cId="3178974657" sldId="259"/>
            <ac:picMk id="17" creationId="{7937091C-6B20-4D17-B611-3D92BF936898}"/>
          </ac:picMkLst>
        </pc:picChg>
        <pc:picChg chg="add del mod">
          <ac:chgData name="Mohit Kachhwaha" userId="ffb28dd7-aa93-4a62-b581-ba600ef914b4" providerId="ADAL" clId="{4E8DD02C-3904-447B-A4D2-B5EE742BFD02}" dt="2021-07-10T13:16:56.771" v="888" actId="478"/>
          <ac:picMkLst>
            <pc:docMk/>
            <pc:sldMk cId="3178974657" sldId="259"/>
            <ac:picMk id="18" creationId="{BB844171-A1B0-4A4B-BFA5-F9F07AF96083}"/>
          </ac:picMkLst>
        </pc:picChg>
        <pc:picChg chg="add del mod">
          <ac:chgData name="Mohit Kachhwaha" userId="ffb28dd7-aa93-4a62-b581-ba600ef914b4" providerId="ADAL" clId="{4E8DD02C-3904-447B-A4D2-B5EE742BFD02}" dt="2021-07-10T13:16:56.771" v="888" actId="478"/>
          <ac:picMkLst>
            <pc:docMk/>
            <pc:sldMk cId="3178974657" sldId="259"/>
            <ac:picMk id="19" creationId="{20E778CE-759F-41BD-A827-33C4C9514107}"/>
          </ac:picMkLst>
        </pc:picChg>
        <pc:picChg chg="add mod ord">
          <ac:chgData name="Mohit Kachhwaha" userId="ffb28dd7-aa93-4a62-b581-ba600ef914b4" providerId="ADAL" clId="{4E8DD02C-3904-447B-A4D2-B5EE742BFD02}" dt="2021-07-10T13:25:41.158" v="966" actId="14100"/>
          <ac:picMkLst>
            <pc:docMk/>
            <pc:sldMk cId="3178974657" sldId="259"/>
            <ac:picMk id="21" creationId="{E5DF8E0E-08D0-4FDB-9A83-FA5F6E43B0A4}"/>
          </ac:picMkLst>
        </pc:picChg>
        <pc:picChg chg="add mod">
          <ac:chgData name="Mohit Kachhwaha" userId="ffb28dd7-aa93-4a62-b581-ba600ef914b4" providerId="ADAL" clId="{4E8DD02C-3904-447B-A4D2-B5EE742BFD02}" dt="2021-07-10T13:20:11.999" v="940" actId="14100"/>
          <ac:picMkLst>
            <pc:docMk/>
            <pc:sldMk cId="3178974657" sldId="259"/>
            <ac:picMk id="23" creationId="{3690E432-0E02-42E4-B632-BDAC90CD14AE}"/>
          </ac:picMkLst>
        </pc:picChg>
        <pc:picChg chg="add del mod ord">
          <ac:chgData name="Mohit Kachhwaha" userId="ffb28dd7-aa93-4a62-b581-ba600ef914b4" providerId="ADAL" clId="{4E8DD02C-3904-447B-A4D2-B5EE742BFD02}" dt="2021-07-10T13:21:29.608" v="954" actId="478"/>
          <ac:picMkLst>
            <pc:docMk/>
            <pc:sldMk cId="3178974657" sldId="259"/>
            <ac:picMk id="25" creationId="{B3E1F7F0-3131-401E-9775-1433AA7056D3}"/>
          </ac:picMkLst>
        </pc:picChg>
        <pc:picChg chg="add mod">
          <ac:chgData name="Mohit Kachhwaha" userId="ffb28dd7-aa93-4a62-b581-ba600ef914b4" providerId="ADAL" clId="{4E8DD02C-3904-447B-A4D2-B5EE742BFD02}" dt="2021-07-12T04:54:31.780" v="1818" actId="1076"/>
          <ac:picMkLst>
            <pc:docMk/>
            <pc:sldMk cId="3178974657" sldId="259"/>
            <ac:picMk id="27" creationId="{DE2F25F9-0A2E-4146-A7E7-9A82BF4DA1FB}"/>
          </ac:picMkLst>
        </pc:picChg>
        <pc:picChg chg="add mod">
          <ac:chgData name="Mohit Kachhwaha" userId="ffb28dd7-aa93-4a62-b581-ba600ef914b4" providerId="ADAL" clId="{4E8DD02C-3904-447B-A4D2-B5EE742BFD02}" dt="2021-07-10T13:25:46.189" v="967" actId="1076"/>
          <ac:picMkLst>
            <pc:docMk/>
            <pc:sldMk cId="3178974657" sldId="259"/>
            <ac:picMk id="29" creationId="{5B91A641-81E1-44F9-87A5-DD6A36E67D16}"/>
          </ac:picMkLst>
        </pc:picChg>
        <pc:picChg chg="add mod ord">
          <ac:chgData name="Mohit Kachhwaha" userId="ffb28dd7-aa93-4a62-b581-ba600ef914b4" providerId="ADAL" clId="{4E8DD02C-3904-447B-A4D2-B5EE742BFD02}" dt="2021-07-12T04:55:44.401" v="1823" actId="1076"/>
          <ac:picMkLst>
            <pc:docMk/>
            <pc:sldMk cId="3178974657" sldId="259"/>
            <ac:picMk id="32" creationId="{7CF14CA0-FEF1-418B-BCF9-305EA912B937}"/>
          </ac:picMkLst>
        </pc:picChg>
      </pc:sldChg>
      <pc:sldChg chg="addSp delSp modSp mod">
        <pc:chgData name="Mohit Kachhwaha" userId="ffb28dd7-aa93-4a62-b581-ba600ef914b4" providerId="ADAL" clId="{4E8DD02C-3904-447B-A4D2-B5EE742BFD02}" dt="2021-07-11T06:10:28.810" v="1050" actId="1076"/>
        <pc:sldMkLst>
          <pc:docMk/>
          <pc:sldMk cId="1591485835" sldId="260"/>
        </pc:sldMkLst>
        <pc:spChg chg="del mod">
          <ac:chgData name="Mohit Kachhwaha" userId="ffb28dd7-aa93-4a62-b581-ba600ef914b4" providerId="ADAL" clId="{4E8DD02C-3904-447B-A4D2-B5EE742BFD02}" dt="2021-07-10T13:12:56.673" v="872" actId="478"/>
          <ac:spMkLst>
            <pc:docMk/>
            <pc:sldMk cId="1591485835" sldId="260"/>
            <ac:spMk id="2" creationId="{00000000-0000-0000-0000-000000000000}"/>
          </ac:spMkLst>
        </pc:spChg>
        <pc:spChg chg="del mod">
          <ac:chgData name="Mohit Kachhwaha" userId="ffb28dd7-aa93-4a62-b581-ba600ef914b4" providerId="ADAL" clId="{4E8DD02C-3904-447B-A4D2-B5EE742BFD02}" dt="2021-07-10T13:12:59.514" v="873" actId="478"/>
          <ac:spMkLst>
            <pc:docMk/>
            <pc:sldMk cId="1591485835" sldId="260"/>
            <ac:spMk id="3" creationId="{00000000-0000-0000-0000-000000000000}"/>
          </ac:spMkLst>
        </pc:spChg>
        <pc:picChg chg="add mod">
          <ac:chgData name="Mohit Kachhwaha" userId="ffb28dd7-aa93-4a62-b581-ba600ef914b4" providerId="ADAL" clId="{4E8DD02C-3904-447B-A4D2-B5EE742BFD02}" dt="2021-07-10T13:34:06.907" v="972" actId="1076"/>
          <ac:picMkLst>
            <pc:docMk/>
            <pc:sldMk cId="1591485835" sldId="260"/>
            <ac:picMk id="5" creationId="{6DF1A157-80C9-4900-9F84-90EE7705AFB6}"/>
          </ac:picMkLst>
        </pc:picChg>
        <pc:picChg chg="add mod">
          <ac:chgData name="Mohit Kachhwaha" userId="ffb28dd7-aa93-4a62-b581-ba600ef914b4" providerId="ADAL" clId="{4E8DD02C-3904-447B-A4D2-B5EE742BFD02}" dt="2021-07-11T03:51:24.460" v="982" actId="1076"/>
          <ac:picMkLst>
            <pc:docMk/>
            <pc:sldMk cId="1591485835" sldId="260"/>
            <ac:picMk id="8" creationId="{2B76CB35-1000-4A5F-A70D-39497656B240}"/>
          </ac:picMkLst>
        </pc:picChg>
        <pc:picChg chg="add mod">
          <ac:chgData name="Mohit Kachhwaha" userId="ffb28dd7-aa93-4a62-b581-ba600ef914b4" providerId="ADAL" clId="{4E8DD02C-3904-447B-A4D2-B5EE742BFD02}" dt="2021-07-11T04:06:04.450" v="1015" actId="1076"/>
          <ac:picMkLst>
            <pc:docMk/>
            <pc:sldMk cId="1591485835" sldId="260"/>
            <ac:picMk id="35" creationId="{BE48E3A8-6A29-4F8F-BE2D-72CECBF55D29}"/>
          </ac:picMkLst>
        </pc:picChg>
        <pc:picChg chg="add mod">
          <ac:chgData name="Mohit Kachhwaha" userId="ffb28dd7-aa93-4a62-b581-ba600ef914b4" providerId="ADAL" clId="{4E8DD02C-3904-447B-A4D2-B5EE742BFD02}" dt="2021-07-11T04:13:32.465" v="1040" actId="1076"/>
          <ac:picMkLst>
            <pc:docMk/>
            <pc:sldMk cId="1591485835" sldId="260"/>
            <ac:picMk id="45" creationId="{7F14A486-2142-44B9-AF8C-7C11C3FAE818}"/>
          </ac:picMkLst>
        </pc:picChg>
        <pc:cxnChg chg="add del">
          <ac:chgData name="Mohit Kachhwaha" userId="ffb28dd7-aa93-4a62-b581-ba600ef914b4" providerId="ADAL" clId="{4E8DD02C-3904-447B-A4D2-B5EE742BFD02}" dt="2021-07-11T03:47:35.551" v="977" actId="11529"/>
          <ac:cxnSpMkLst>
            <pc:docMk/>
            <pc:sldMk cId="1591485835" sldId="260"/>
            <ac:cxnSpMk id="10" creationId="{DA21C9E2-23A3-462F-8142-5EBCF433B7D3}"/>
          </ac:cxnSpMkLst>
        </pc:cxnChg>
        <pc:cxnChg chg="add del">
          <ac:chgData name="Mohit Kachhwaha" userId="ffb28dd7-aa93-4a62-b581-ba600ef914b4" providerId="ADAL" clId="{4E8DD02C-3904-447B-A4D2-B5EE742BFD02}" dt="2021-07-11T04:06:43.824" v="1019" actId="478"/>
          <ac:cxnSpMkLst>
            <pc:docMk/>
            <pc:sldMk cId="1591485835" sldId="260"/>
            <ac:cxnSpMk id="12" creationId="{AD900C21-AAA8-4882-88D6-6314DB72CD24}"/>
          </ac:cxnSpMkLst>
        </pc:cxnChg>
        <pc:cxnChg chg="add del">
          <ac:chgData name="Mohit Kachhwaha" userId="ffb28dd7-aa93-4a62-b581-ba600ef914b4" providerId="ADAL" clId="{4E8DD02C-3904-447B-A4D2-B5EE742BFD02}" dt="2021-07-11T04:06:51.544" v="1021" actId="478"/>
          <ac:cxnSpMkLst>
            <pc:docMk/>
            <pc:sldMk cId="1591485835" sldId="260"/>
            <ac:cxnSpMk id="14" creationId="{11BBDB11-8D5B-45A6-A6DB-A353644ABE06}"/>
          </ac:cxnSpMkLst>
        </pc:cxnChg>
        <pc:cxnChg chg="add del">
          <ac:chgData name="Mohit Kachhwaha" userId="ffb28dd7-aa93-4a62-b581-ba600ef914b4" providerId="ADAL" clId="{4E8DD02C-3904-447B-A4D2-B5EE742BFD02}" dt="2021-07-11T04:06:54.768" v="1022" actId="478"/>
          <ac:cxnSpMkLst>
            <pc:docMk/>
            <pc:sldMk cId="1591485835" sldId="260"/>
            <ac:cxnSpMk id="16" creationId="{BFCDB297-7064-4B63-B067-60EF917CB875}"/>
          </ac:cxnSpMkLst>
        </pc:cxnChg>
        <pc:cxnChg chg="add del mod">
          <ac:chgData name="Mohit Kachhwaha" userId="ffb28dd7-aa93-4a62-b581-ba600ef914b4" providerId="ADAL" clId="{4E8DD02C-3904-447B-A4D2-B5EE742BFD02}" dt="2021-07-11T04:06:54.768" v="1022" actId="478"/>
          <ac:cxnSpMkLst>
            <pc:docMk/>
            <pc:sldMk cId="1591485835" sldId="260"/>
            <ac:cxnSpMk id="18" creationId="{E6F2E454-17EE-4218-B51F-D7234AE3659C}"/>
          </ac:cxnSpMkLst>
        </pc:cxnChg>
        <pc:cxnChg chg="add del mod">
          <ac:chgData name="Mohit Kachhwaha" userId="ffb28dd7-aa93-4a62-b581-ba600ef914b4" providerId="ADAL" clId="{4E8DD02C-3904-447B-A4D2-B5EE742BFD02}" dt="2021-07-11T03:55:51.313" v="1007" actId="478"/>
          <ac:cxnSpMkLst>
            <pc:docMk/>
            <pc:sldMk cId="1591485835" sldId="260"/>
            <ac:cxnSpMk id="20" creationId="{6732B5C4-915A-4DC2-BD04-C0E35D9304F4}"/>
          </ac:cxnSpMkLst>
        </pc:cxnChg>
        <pc:cxnChg chg="add del">
          <ac:chgData name="Mohit Kachhwaha" userId="ffb28dd7-aa93-4a62-b581-ba600ef914b4" providerId="ADAL" clId="{4E8DD02C-3904-447B-A4D2-B5EE742BFD02}" dt="2021-07-11T03:55:50.283" v="1006" actId="478"/>
          <ac:cxnSpMkLst>
            <pc:docMk/>
            <pc:sldMk cId="1591485835" sldId="260"/>
            <ac:cxnSpMk id="22" creationId="{2A86774D-EF7D-48E7-B277-CDD05160DBF8}"/>
          </ac:cxnSpMkLst>
        </pc:cxnChg>
        <pc:cxnChg chg="add mod">
          <ac:chgData name="Mohit Kachhwaha" userId="ffb28dd7-aa93-4a62-b581-ba600ef914b4" providerId="ADAL" clId="{4E8DD02C-3904-447B-A4D2-B5EE742BFD02}" dt="2021-07-11T03:53:09.484" v="988" actId="1076"/>
          <ac:cxnSpMkLst>
            <pc:docMk/>
            <pc:sldMk cId="1591485835" sldId="260"/>
            <ac:cxnSpMk id="24" creationId="{C05CAE24-EE95-4860-98F9-C301AB711FD2}"/>
          </ac:cxnSpMkLst>
        </pc:cxnChg>
        <pc:cxnChg chg="add mod">
          <ac:chgData name="Mohit Kachhwaha" userId="ffb28dd7-aa93-4a62-b581-ba600ef914b4" providerId="ADAL" clId="{4E8DD02C-3904-447B-A4D2-B5EE742BFD02}" dt="2021-07-11T03:53:26.091" v="992" actId="1076"/>
          <ac:cxnSpMkLst>
            <pc:docMk/>
            <pc:sldMk cId="1591485835" sldId="260"/>
            <ac:cxnSpMk id="25" creationId="{AB23DC11-A2EB-4C4B-9264-F869A611EF5D}"/>
          </ac:cxnSpMkLst>
        </pc:cxnChg>
        <pc:cxnChg chg="add mod">
          <ac:chgData name="Mohit Kachhwaha" userId="ffb28dd7-aa93-4a62-b581-ba600ef914b4" providerId="ADAL" clId="{4E8DD02C-3904-447B-A4D2-B5EE742BFD02}" dt="2021-07-11T03:54:25.811" v="997" actId="1076"/>
          <ac:cxnSpMkLst>
            <pc:docMk/>
            <pc:sldMk cId="1591485835" sldId="260"/>
            <ac:cxnSpMk id="26" creationId="{E3AB1C5B-6B34-40A4-9F8B-53C07A57E340}"/>
          </ac:cxnSpMkLst>
        </pc:cxnChg>
        <pc:cxnChg chg="add mod">
          <ac:chgData name="Mohit Kachhwaha" userId="ffb28dd7-aa93-4a62-b581-ba600ef914b4" providerId="ADAL" clId="{4E8DD02C-3904-447B-A4D2-B5EE742BFD02}" dt="2021-07-11T03:54:35.643" v="998" actId="1076"/>
          <ac:cxnSpMkLst>
            <pc:docMk/>
            <pc:sldMk cId="1591485835" sldId="260"/>
            <ac:cxnSpMk id="27" creationId="{D704E243-AC50-4DA6-83ED-1A918FD67411}"/>
          </ac:cxnSpMkLst>
        </pc:cxnChg>
        <pc:cxnChg chg="add mod">
          <ac:chgData name="Mohit Kachhwaha" userId="ffb28dd7-aa93-4a62-b581-ba600ef914b4" providerId="ADAL" clId="{4E8DD02C-3904-447B-A4D2-B5EE742BFD02}" dt="2021-07-11T03:55:23.770" v="1000" actId="1076"/>
          <ac:cxnSpMkLst>
            <pc:docMk/>
            <pc:sldMk cId="1591485835" sldId="260"/>
            <ac:cxnSpMk id="28" creationId="{4AF4D083-91FB-4F02-850B-9D4988663FF2}"/>
          </ac:cxnSpMkLst>
        </pc:cxnChg>
        <pc:cxnChg chg="add mod">
          <ac:chgData name="Mohit Kachhwaha" userId="ffb28dd7-aa93-4a62-b581-ba600ef914b4" providerId="ADAL" clId="{4E8DD02C-3904-447B-A4D2-B5EE742BFD02}" dt="2021-07-11T03:55:37.011" v="1002" actId="1076"/>
          <ac:cxnSpMkLst>
            <pc:docMk/>
            <pc:sldMk cId="1591485835" sldId="260"/>
            <ac:cxnSpMk id="29" creationId="{F1D0AA16-E42E-41F8-8592-3E99D6DDB4AB}"/>
          </ac:cxnSpMkLst>
        </pc:cxnChg>
        <pc:cxnChg chg="add mod">
          <ac:chgData name="Mohit Kachhwaha" userId="ffb28dd7-aa93-4a62-b581-ba600ef914b4" providerId="ADAL" clId="{4E8DD02C-3904-447B-A4D2-B5EE742BFD02}" dt="2021-07-11T03:56:04.451" v="1009" actId="1076"/>
          <ac:cxnSpMkLst>
            <pc:docMk/>
            <pc:sldMk cId="1591485835" sldId="260"/>
            <ac:cxnSpMk id="30" creationId="{FDD1A14E-9B80-4262-8DF6-27E819B58EFC}"/>
          </ac:cxnSpMkLst>
        </pc:cxnChg>
        <pc:cxnChg chg="add mod">
          <ac:chgData name="Mohit Kachhwaha" userId="ffb28dd7-aa93-4a62-b581-ba600ef914b4" providerId="ADAL" clId="{4E8DD02C-3904-447B-A4D2-B5EE742BFD02}" dt="2021-07-11T03:55:55.138" v="1008" actId="1076"/>
          <ac:cxnSpMkLst>
            <pc:docMk/>
            <pc:sldMk cId="1591485835" sldId="260"/>
            <ac:cxnSpMk id="31" creationId="{F40A6111-09E6-4D70-AA8A-3EE881F0CEE9}"/>
          </ac:cxnSpMkLst>
        </pc:cxnChg>
        <pc:cxnChg chg="add mod">
          <ac:chgData name="Mohit Kachhwaha" userId="ffb28dd7-aa93-4a62-b581-ba600ef914b4" providerId="ADAL" clId="{4E8DD02C-3904-447B-A4D2-B5EE742BFD02}" dt="2021-07-11T03:56:23.211" v="1013" actId="1076"/>
          <ac:cxnSpMkLst>
            <pc:docMk/>
            <pc:sldMk cId="1591485835" sldId="260"/>
            <ac:cxnSpMk id="32" creationId="{53879BE4-8444-46CC-A03B-07343D24C885}"/>
          </ac:cxnSpMkLst>
        </pc:cxnChg>
        <pc:cxnChg chg="add mod">
          <ac:chgData name="Mohit Kachhwaha" userId="ffb28dd7-aa93-4a62-b581-ba600ef914b4" providerId="ADAL" clId="{4E8DD02C-3904-447B-A4D2-B5EE742BFD02}" dt="2021-07-11T03:56:19.755" v="1012" actId="1076"/>
          <ac:cxnSpMkLst>
            <pc:docMk/>
            <pc:sldMk cId="1591485835" sldId="260"/>
            <ac:cxnSpMk id="33" creationId="{C1733949-D83A-4805-B96E-8402CB325017}"/>
          </ac:cxnSpMkLst>
        </pc:cxnChg>
        <pc:cxnChg chg="add mod">
          <ac:chgData name="Mohit Kachhwaha" userId="ffb28dd7-aa93-4a62-b581-ba600ef914b4" providerId="ADAL" clId="{4E8DD02C-3904-447B-A4D2-B5EE742BFD02}" dt="2021-07-11T04:06:59.448" v="1023" actId="1076"/>
          <ac:cxnSpMkLst>
            <pc:docMk/>
            <pc:sldMk cId="1591485835" sldId="260"/>
            <ac:cxnSpMk id="36" creationId="{5AD9330B-3EB9-4F6B-A93A-A2A1D8288456}"/>
          </ac:cxnSpMkLst>
        </pc:cxnChg>
        <pc:cxnChg chg="add mod">
          <ac:chgData name="Mohit Kachhwaha" userId="ffb28dd7-aa93-4a62-b581-ba600ef914b4" providerId="ADAL" clId="{4E8DD02C-3904-447B-A4D2-B5EE742BFD02}" dt="2021-07-11T04:07:01.822" v="1024" actId="1076"/>
          <ac:cxnSpMkLst>
            <pc:docMk/>
            <pc:sldMk cId="1591485835" sldId="260"/>
            <ac:cxnSpMk id="37" creationId="{2CA009BD-034C-45B5-8DFC-F9E8C18535AF}"/>
          </ac:cxnSpMkLst>
        </pc:cxnChg>
        <pc:cxnChg chg="add del mod">
          <ac:chgData name="Mohit Kachhwaha" userId="ffb28dd7-aa93-4a62-b581-ba600ef914b4" providerId="ADAL" clId="{4E8DD02C-3904-447B-A4D2-B5EE742BFD02}" dt="2021-07-11T04:07:05.690" v="1026"/>
          <ac:cxnSpMkLst>
            <pc:docMk/>
            <pc:sldMk cId="1591485835" sldId="260"/>
            <ac:cxnSpMk id="38" creationId="{19091CE0-CCF6-481E-B6EC-A526C82648FE}"/>
          </ac:cxnSpMkLst>
        </pc:cxnChg>
        <pc:cxnChg chg="add mod">
          <ac:chgData name="Mohit Kachhwaha" userId="ffb28dd7-aa93-4a62-b581-ba600ef914b4" providerId="ADAL" clId="{4E8DD02C-3904-447B-A4D2-B5EE742BFD02}" dt="2021-07-11T04:07:28.856" v="1030" actId="1076"/>
          <ac:cxnSpMkLst>
            <pc:docMk/>
            <pc:sldMk cId="1591485835" sldId="260"/>
            <ac:cxnSpMk id="39" creationId="{B83FD325-4F7A-4905-BCEB-EC8B9BACDF78}"/>
          </ac:cxnSpMkLst>
        </pc:cxnChg>
        <pc:cxnChg chg="add mod">
          <ac:chgData name="Mohit Kachhwaha" userId="ffb28dd7-aa93-4a62-b581-ba600ef914b4" providerId="ADAL" clId="{4E8DD02C-3904-447B-A4D2-B5EE742BFD02}" dt="2021-07-11T04:07:34.518" v="1031" actId="1076"/>
          <ac:cxnSpMkLst>
            <pc:docMk/>
            <pc:sldMk cId="1591485835" sldId="260"/>
            <ac:cxnSpMk id="40" creationId="{5398742F-D354-448A-A8E9-7A3837F7D89D}"/>
          </ac:cxnSpMkLst>
        </pc:cxnChg>
        <pc:cxnChg chg="add mod">
          <ac:chgData name="Mohit Kachhwaha" userId="ffb28dd7-aa93-4a62-b581-ba600ef914b4" providerId="ADAL" clId="{4E8DD02C-3904-447B-A4D2-B5EE742BFD02}" dt="2021-07-11T04:07:58.704" v="1033" actId="1076"/>
          <ac:cxnSpMkLst>
            <pc:docMk/>
            <pc:sldMk cId="1591485835" sldId="260"/>
            <ac:cxnSpMk id="41" creationId="{4D4C3EBA-1C74-406E-AB13-82EFC470261C}"/>
          </ac:cxnSpMkLst>
        </pc:cxnChg>
        <pc:cxnChg chg="add mod">
          <ac:chgData name="Mohit Kachhwaha" userId="ffb28dd7-aa93-4a62-b581-ba600ef914b4" providerId="ADAL" clId="{4E8DD02C-3904-447B-A4D2-B5EE742BFD02}" dt="2021-07-11T04:12:41.507" v="1037" actId="1076"/>
          <ac:cxnSpMkLst>
            <pc:docMk/>
            <pc:sldMk cId="1591485835" sldId="260"/>
            <ac:cxnSpMk id="42" creationId="{359D7642-DA25-4956-9AC9-880B5E27D665}"/>
          </ac:cxnSpMkLst>
        </pc:cxnChg>
        <pc:cxnChg chg="add mod">
          <ac:chgData name="Mohit Kachhwaha" userId="ffb28dd7-aa93-4a62-b581-ba600ef914b4" providerId="ADAL" clId="{4E8DD02C-3904-447B-A4D2-B5EE742BFD02}" dt="2021-07-11T04:12:51.080" v="1038" actId="1076"/>
          <ac:cxnSpMkLst>
            <pc:docMk/>
            <pc:sldMk cId="1591485835" sldId="260"/>
            <ac:cxnSpMk id="43" creationId="{80F0BA20-202B-4BE3-AC71-C3F16EE30C6B}"/>
          </ac:cxnSpMkLst>
        </pc:cxnChg>
        <pc:cxnChg chg="add del">
          <ac:chgData name="Mohit Kachhwaha" userId="ffb28dd7-aa93-4a62-b581-ba600ef914b4" providerId="ADAL" clId="{4E8DD02C-3904-447B-A4D2-B5EE742BFD02}" dt="2021-07-11T04:43:35.369" v="1042" actId="11529"/>
          <ac:cxnSpMkLst>
            <pc:docMk/>
            <pc:sldMk cId="1591485835" sldId="260"/>
            <ac:cxnSpMk id="47" creationId="{794F22E8-98E5-45BE-91CE-7A473A3B9A8E}"/>
          </ac:cxnSpMkLst>
        </pc:cxnChg>
        <pc:cxnChg chg="add mod">
          <ac:chgData name="Mohit Kachhwaha" userId="ffb28dd7-aa93-4a62-b581-ba600ef914b4" providerId="ADAL" clId="{4E8DD02C-3904-447B-A4D2-B5EE742BFD02}" dt="2021-07-11T04:43:45.473" v="1044" actId="1076"/>
          <ac:cxnSpMkLst>
            <pc:docMk/>
            <pc:sldMk cId="1591485835" sldId="260"/>
            <ac:cxnSpMk id="48" creationId="{20CE3674-9365-443F-9267-CF46AD50388C}"/>
          </ac:cxnSpMkLst>
        </pc:cxnChg>
        <pc:cxnChg chg="add mod">
          <ac:chgData name="Mohit Kachhwaha" userId="ffb28dd7-aa93-4a62-b581-ba600ef914b4" providerId="ADAL" clId="{4E8DD02C-3904-447B-A4D2-B5EE742BFD02}" dt="2021-07-11T04:43:57.202" v="1046" actId="1076"/>
          <ac:cxnSpMkLst>
            <pc:docMk/>
            <pc:sldMk cId="1591485835" sldId="260"/>
            <ac:cxnSpMk id="49" creationId="{293C97E7-C09B-458B-80A2-75EE8406E8A6}"/>
          </ac:cxnSpMkLst>
        </pc:cxnChg>
        <pc:cxnChg chg="add mod">
          <ac:chgData name="Mohit Kachhwaha" userId="ffb28dd7-aa93-4a62-b581-ba600ef914b4" providerId="ADAL" clId="{4E8DD02C-3904-447B-A4D2-B5EE742BFD02}" dt="2021-07-11T04:44:03.007" v="1048" actId="1076"/>
          <ac:cxnSpMkLst>
            <pc:docMk/>
            <pc:sldMk cId="1591485835" sldId="260"/>
            <ac:cxnSpMk id="50" creationId="{DBCCAB47-B425-4C7E-850A-D3B725FD1D34}"/>
          </ac:cxnSpMkLst>
        </pc:cxnChg>
        <pc:cxnChg chg="add mod">
          <ac:chgData name="Mohit Kachhwaha" userId="ffb28dd7-aa93-4a62-b581-ba600ef914b4" providerId="ADAL" clId="{4E8DD02C-3904-447B-A4D2-B5EE742BFD02}" dt="2021-07-11T06:10:28.810" v="1050" actId="1076"/>
          <ac:cxnSpMkLst>
            <pc:docMk/>
            <pc:sldMk cId="1591485835" sldId="260"/>
            <ac:cxnSpMk id="51" creationId="{60009360-0D46-4D00-84B9-60A6D8A13857}"/>
          </ac:cxnSpMkLst>
        </pc:cxnChg>
      </pc:sldChg>
      <pc:sldChg chg="addSp delSp modSp mod">
        <pc:chgData name="Mohit Kachhwaha" userId="ffb28dd7-aa93-4a62-b581-ba600ef914b4" providerId="ADAL" clId="{4E8DD02C-3904-447B-A4D2-B5EE742BFD02}" dt="2021-07-12T05:48:45.748" v="1867" actId="21"/>
        <pc:sldMkLst>
          <pc:docMk/>
          <pc:sldMk cId="913821973" sldId="261"/>
        </pc:sldMkLst>
        <pc:spChg chg="del">
          <ac:chgData name="Mohit Kachhwaha" userId="ffb28dd7-aa93-4a62-b581-ba600ef914b4" providerId="ADAL" clId="{4E8DD02C-3904-447B-A4D2-B5EE742BFD02}" dt="2021-07-11T06:10:49.603" v="1051" actId="478"/>
          <ac:spMkLst>
            <pc:docMk/>
            <pc:sldMk cId="913821973" sldId="261"/>
            <ac:spMk id="2" creationId="{00000000-0000-0000-0000-000000000000}"/>
          </ac:spMkLst>
        </pc:spChg>
        <pc:spChg chg="del">
          <ac:chgData name="Mohit Kachhwaha" userId="ffb28dd7-aa93-4a62-b581-ba600ef914b4" providerId="ADAL" clId="{4E8DD02C-3904-447B-A4D2-B5EE742BFD02}" dt="2021-07-11T06:10:49.603" v="1051" actId="478"/>
          <ac:spMkLst>
            <pc:docMk/>
            <pc:sldMk cId="913821973" sldId="261"/>
            <ac:spMk id="3" creationId="{00000000-0000-0000-0000-000000000000}"/>
          </ac:spMkLst>
        </pc:spChg>
        <pc:spChg chg="del">
          <ac:chgData name="Mohit Kachhwaha" userId="ffb28dd7-aa93-4a62-b581-ba600ef914b4" providerId="ADAL" clId="{4E8DD02C-3904-447B-A4D2-B5EE742BFD02}" dt="2021-07-11T06:11:04.860" v="1053" actId="478"/>
          <ac:spMkLst>
            <pc:docMk/>
            <pc:sldMk cId="913821973" sldId="261"/>
            <ac:spMk id="4" creationId="{00000000-0000-0000-0000-000000000000}"/>
          </ac:spMkLst>
        </pc:spChg>
        <pc:spChg chg="del">
          <ac:chgData name="Mohit Kachhwaha" userId="ffb28dd7-aa93-4a62-b581-ba600ef914b4" providerId="ADAL" clId="{4E8DD02C-3904-447B-A4D2-B5EE742BFD02}" dt="2021-07-11T06:11:04.860" v="1053" actId="478"/>
          <ac:spMkLst>
            <pc:docMk/>
            <pc:sldMk cId="913821973" sldId="261"/>
            <ac:spMk id="5" creationId="{00000000-0000-0000-0000-000000000000}"/>
          </ac:spMkLst>
        </pc:spChg>
        <pc:spChg chg="add del mod">
          <ac:chgData name="Mohit Kachhwaha" userId="ffb28dd7-aa93-4a62-b581-ba600ef914b4" providerId="ADAL" clId="{4E8DD02C-3904-447B-A4D2-B5EE742BFD02}" dt="2021-07-11T06:10:55.958" v="1052" actId="478"/>
          <ac:spMkLst>
            <pc:docMk/>
            <pc:sldMk cId="913821973" sldId="261"/>
            <ac:spMk id="8" creationId="{9D4821D4-01D2-416F-A2D7-242C450E5118}"/>
          </ac:spMkLst>
        </pc:spChg>
        <pc:spChg chg="add del mod">
          <ac:chgData name="Mohit Kachhwaha" userId="ffb28dd7-aa93-4a62-b581-ba600ef914b4" providerId="ADAL" clId="{4E8DD02C-3904-447B-A4D2-B5EE742BFD02}" dt="2021-07-11T06:10:55.958" v="1052" actId="478"/>
          <ac:spMkLst>
            <pc:docMk/>
            <pc:sldMk cId="913821973" sldId="261"/>
            <ac:spMk id="10" creationId="{925BBADB-1EBC-4470-9D6A-778A04A001A5}"/>
          </ac:spMkLst>
        </pc:spChg>
        <pc:picChg chg="add mod">
          <ac:chgData name="Mohit Kachhwaha" userId="ffb28dd7-aa93-4a62-b581-ba600ef914b4" providerId="ADAL" clId="{4E8DD02C-3904-447B-A4D2-B5EE742BFD02}" dt="2021-07-12T05:43:47.678" v="1835" actId="1076"/>
          <ac:picMkLst>
            <pc:docMk/>
            <pc:sldMk cId="913821973" sldId="261"/>
            <ac:picMk id="12" creationId="{6E14F5D6-F7DF-475A-B28D-9D4C6372F0BB}"/>
          </ac:picMkLst>
        </pc:picChg>
        <pc:picChg chg="add mod">
          <ac:chgData name="Mohit Kachhwaha" userId="ffb28dd7-aa93-4a62-b581-ba600ef914b4" providerId="ADAL" clId="{4E8DD02C-3904-447B-A4D2-B5EE742BFD02}" dt="2021-07-11T06:12:09.703" v="1057" actId="1076"/>
          <ac:picMkLst>
            <pc:docMk/>
            <pc:sldMk cId="913821973" sldId="261"/>
            <ac:picMk id="14" creationId="{FE315582-7059-44FF-89F4-65928E451E67}"/>
          </ac:picMkLst>
        </pc:picChg>
        <pc:picChg chg="add mod">
          <ac:chgData name="Mohit Kachhwaha" userId="ffb28dd7-aa93-4a62-b581-ba600ef914b4" providerId="ADAL" clId="{4E8DD02C-3904-447B-A4D2-B5EE742BFD02}" dt="2021-07-11T06:12:30.545" v="1060" actId="1076"/>
          <ac:picMkLst>
            <pc:docMk/>
            <pc:sldMk cId="913821973" sldId="261"/>
            <ac:picMk id="16" creationId="{D82774E9-0200-47C4-ACB4-0BA7C932FA07}"/>
          </ac:picMkLst>
        </pc:picChg>
        <pc:picChg chg="add mod">
          <ac:chgData name="Mohit Kachhwaha" userId="ffb28dd7-aa93-4a62-b581-ba600ef914b4" providerId="ADAL" clId="{4E8DD02C-3904-447B-A4D2-B5EE742BFD02}" dt="2021-07-11T06:13:01.319" v="1062" actId="1076"/>
          <ac:picMkLst>
            <pc:docMk/>
            <pc:sldMk cId="913821973" sldId="261"/>
            <ac:picMk id="18" creationId="{25FD5A31-1500-4E5D-934F-380B1A271674}"/>
          </ac:picMkLst>
        </pc:picChg>
        <pc:cxnChg chg="add">
          <ac:chgData name="Mohit Kachhwaha" userId="ffb28dd7-aa93-4a62-b581-ba600ef914b4" providerId="ADAL" clId="{4E8DD02C-3904-447B-A4D2-B5EE742BFD02}" dt="2021-07-12T05:42:44.182" v="1824" actId="11529"/>
          <ac:cxnSpMkLst>
            <pc:docMk/>
            <pc:sldMk cId="913821973" sldId="261"/>
            <ac:cxnSpMk id="20" creationId="{C61A6FBC-5FEB-4213-9C44-1EE8704A1FF8}"/>
          </ac:cxnSpMkLst>
        </pc:cxnChg>
        <pc:cxnChg chg="add mod">
          <ac:chgData name="Mohit Kachhwaha" userId="ffb28dd7-aa93-4a62-b581-ba600ef914b4" providerId="ADAL" clId="{4E8DD02C-3904-447B-A4D2-B5EE742BFD02}" dt="2021-07-12T05:42:57.388" v="1826" actId="1076"/>
          <ac:cxnSpMkLst>
            <pc:docMk/>
            <pc:sldMk cId="913821973" sldId="261"/>
            <ac:cxnSpMk id="21" creationId="{1ED9DB83-BF61-45B1-9A1B-AC2C37648E57}"/>
          </ac:cxnSpMkLst>
        </pc:cxnChg>
        <pc:cxnChg chg="add mod">
          <ac:chgData name="Mohit Kachhwaha" userId="ffb28dd7-aa93-4a62-b581-ba600ef914b4" providerId="ADAL" clId="{4E8DD02C-3904-447B-A4D2-B5EE742BFD02}" dt="2021-07-12T05:43:13.443" v="1828" actId="1076"/>
          <ac:cxnSpMkLst>
            <pc:docMk/>
            <pc:sldMk cId="913821973" sldId="261"/>
            <ac:cxnSpMk id="22" creationId="{6F09E639-A175-426B-9EFD-0719E70B7AE9}"/>
          </ac:cxnSpMkLst>
        </pc:cxnChg>
        <pc:cxnChg chg="add mod">
          <ac:chgData name="Mohit Kachhwaha" userId="ffb28dd7-aa93-4a62-b581-ba600ef914b4" providerId="ADAL" clId="{4E8DD02C-3904-447B-A4D2-B5EE742BFD02}" dt="2021-07-12T05:43:20.950" v="1830" actId="1076"/>
          <ac:cxnSpMkLst>
            <pc:docMk/>
            <pc:sldMk cId="913821973" sldId="261"/>
            <ac:cxnSpMk id="23" creationId="{7F341CAE-D961-46A9-9675-A02F541C0CC9}"/>
          </ac:cxnSpMkLst>
        </pc:cxnChg>
        <pc:cxnChg chg="add del mod">
          <ac:chgData name="Mohit Kachhwaha" userId="ffb28dd7-aa93-4a62-b581-ba600ef914b4" providerId="ADAL" clId="{4E8DD02C-3904-447B-A4D2-B5EE742BFD02}" dt="2021-07-12T05:43:56.781" v="1840" actId="1076"/>
          <ac:cxnSpMkLst>
            <pc:docMk/>
            <pc:sldMk cId="913821973" sldId="261"/>
            <ac:cxnSpMk id="24" creationId="{2569BAAC-5D00-4B94-8969-D2833F166180}"/>
          </ac:cxnSpMkLst>
        </pc:cxnChg>
        <pc:cxnChg chg="add del mod">
          <ac:chgData name="Mohit Kachhwaha" userId="ffb28dd7-aa93-4a62-b581-ba600ef914b4" providerId="ADAL" clId="{4E8DD02C-3904-447B-A4D2-B5EE742BFD02}" dt="2021-07-12T05:43:48.421" v="1836"/>
          <ac:cxnSpMkLst>
            <pc:docMk/>
            <pc:sldMk cId="913821973" sldId="261"/>
            <ac:cxnSpMk id="25" creationId="{193FAEE2-3A0F-4C1E-A738-8B77CFEEB764}"/>
          </ac:cxnSpMkLst>
        </pc:cxnChg>
        <pc:cxnChg chg="add mod">
          <ac:chgData name="Mohit Kachhwaha" userId="ffb28dd7-aa93-4a62-b581-ba600ef914b4" providerId="ADAL" clId="{4E8DD02C-3904-447B-A4D2-B5EE742BFD02}" dt="2021-07-12T05:44:17.521" v="1842" actId="1076"/>
          <ac:cxnSpMkLst>
            <pc:docMk/>
            <pc:sldMk cId="913821973" sldId="261"/>
            <ac:cxnSpMk id="26" creationId="{C15A8B63-4066-4F31-B06C-DD18760786C7}"/>
          </ac:cxnSpMkLst>
        </pc:cxnChg>
        <pc:cxnChg chg="add mod">
          <ac:chgData name="Mohit Kachhwaha" userId="ffb28dd7-aa93-4a62-b581-ba600ef914b4" providerId="ADAL" clId="{4E8DD02C-3904-447B-A4D2-B5EE742BFD02}" dt="2021-07-12T05:44:38.882" v="1844" actId="1076"/>
          <ac:cxnSpMkLst>
            <pc:docMk/>
            <pc:sldMk cId="913821973" sldId="261"/>
            <ac:cxnSpMk id="27" creationId="{D199170B-AC62-45C2-8AD5-14C5E08ABD2D}"/>
          </ac:cxnSpMkLst>
        </pc:cxnChg>
        <pc:cxnChg chg="add mod">
          <ac:chgData name="Mohit Kachhwaha" userId="ffb28dd7-aa93-4a62-b581-ba600ef914b4" providerId="ADAL" clId="{4E8DD02C-3904-447B-A4D2-B5EE742BFD02}" dt="2021-07-12T05:44:56.480" v="1846" actId="1076"/>
          <ac:cxnSpMkLst>
            <pc:docMk/>
            <pc:sldMk cId="913821973" sldId="261"/>
            <ac:cxnSpMk id="28" creationId="{875B981E-5DFF-4E91-B004-91367BC238BB}"/>
          </ac:cxnSpMkLst>
        </pc:cxnChg>
        <pc:cxnChg chg="add mod">
          <ac:chgData name="Mohit Kachhwaha" userId="ffb28dd7-aa93-4a62-b581-ba600ef914b4" providerId="ADAL" clId="{4E8DD02C-3904-447B-A4D2-B5EE742BFD02}" dt="2021-07-12T05:45:08.009" v="1848" actId="1076"/>
          <ac:cxnSpMkLst>
            <pc:docMk/>
            <pc:sldMk cId="913821973" sldId="261"/>
            <ac:cxnSpMk id="29" creationId="{E0821983-BDFA-4C0F-8CA9-2E6C8F3F0B11}"/>
          </ac:cxnSpMkLst>
        </pc:cxnChg>
        <pc:cxnChg chg="add mod">
          <ac:chgData name="Mohit Kachhwaha" userId="ffb28dd7-aa93-4a62-b581-ba600ef914b4" providerId="ADAL" clId="{4E8DD02C-3904-447B-A4D2-B5EE742BFD02}" dt="2021-07-12T05:45:48.262" v="1850" actId="1076"/>
          <ac:cxnSpMkLst>
            <pc:docMk/>
            <pc:sldMk cId="913821973" sldId="261"/>
            <ac:cxnSpMk id="30" creationId="{B126397C-C0E4-4911-B29A-C08156FCE2D4}"/>
          </ac:cxnSpMkLst>
        </pc:cxnChg>
        <pc:cxnChg chg="add mod">
          <ac:chgData name="Mohit Kachhwaha" userId="ffb28dd7-aa93-4a62-b581-ba600ef914b4" providerId="ADAL" clId="{4E8DD02C-3904-447B-A4D2-B5EE742BFD02}" dt="2021-07-12T05:46:03.332" v="1852" actId="1076"/>
          <ac:cxnSpMkLst>
            <pc:docMk/>
            <pc:sldMk cId="913821973" sldId="261"/>
            <ac:cxnSpMk id="31" creationId="{6E897FF6-8462-4922-B242-F8DD5FE9A868}"/>
          </ac:cxnSpMkLst>
        </pc:cxnChg>
        <pc:cxnChg chg="add mod">
          <ac:chgData name="Mohit Kachhwaha" userId="ffb28dd7-aa93-4a62-b581-ba600ef914b4" providerId="ADAL" clId="{4E8DD02C-3904-447B-A4D2-B5EE742BFD02}" dt="2021-07-12T05:46:11.609" v="1854" actId="1076"/>
          <ac:cxnSpMkLst>
            <pc:docMk/>
            <pc:sldMk cId="913821973" sldId="261"/>
            <ac:cxnSpMk id="32" creationId="{5F2F95AD-BB6B-495B-AD78-FEF732655371}"/>
          </ac:cxnSpMkLst>
        </pc:cxnChg>
        <pc:cxnChg chg="add mod">
          <ac:chgData name="Mohit Kachhwaha" userId="ffb28dd7-aa93-4a62-b581-ba600ef914b4" providerId="ADAL" clId="{4E8DD02C-3904-447B-A4D2-B5EE742BFD02}" dt="2021-07-12T05:46:19.538" v="1856" actId="1076"/>
          <ac:cxnSpMkLst>
            <pc:docMk/>
            <pc:sldMk cId="913821973" sldId="261"/>
            <ac:cxnSpMk id="33" creationId="{20F84CE2-F9D7-4B61-AD01-858889EF333E}"/>
          </ac:cxnSpMkLst>
        </pc:cxnChg>
        <pc:cxnChg chg="add mod">
          <ac:chgData name="Mohit Kachhwaha" userId="ffb28dd7-aa93-4a62-b581-ba600ef914b4" providerId="ADAL" clId="{4E8DD02C-3904-447B-A4D2-B5EE742BFD02}" dt="2021-07-12T05:47:42.623" v="1858" actId="1076"/>
          <ac:cxnSpMkLst>
            <pc:docMk/>
            <pc:sldMk cId="913821973" sldId="261"/>
            <ac:cxnSpMk id="34" creationId="{49C7533A-3A02-41A4-BDD8-02EA0DF6D543}"/>
          </ac:cxnSpMkLst>
        </pc:cxnChg>
        <pc:cxnChg chg="add mod">
          <ac:chgData name="Mohit Kachhwaha" userId="ffb28dd7-aa93-4a62-b581-ba600ef914b4" providerId="ADAL" clId="{4E8DD02C-3904-447B-A4D2-B5EE742BFD02}" dt="2021-07-12T05:47:47.674" v="1860" actId="1076"/>
          <ac:cxnSpMkLst>
            <pc:docMk/>
            <pc:sldMk cId="913821973" sldId="261"/>
            <ac:cxnSpMk id="35" creationId="{08FF860A-5483-49DB-9C9B-4BA06A915D84}"/>
          </ac:cxnSpMkLst>
        </pc:cxnChg>
        <pc:cxnChg chg="add mod">
          <ac:chgData name="Mohit Kachhwaha" userId="ffb28dd7-aa93-4a62-b581-ba600ef914b4" providerId="ADAL" clId="{4E8DD02C-3904-447B-A4D2-B5EE742BFD02}" dt="2021-07-12T05:48:33.575" v="1862" actId="1076"/>
          <ac:cxnSpMkLst>
            <pc:docMk/>
            <pc:sldMk cId="913821973" sldId="261"/>
            <ac:cxnSpMk id="36" creationId="{737AA154-4D3E-4798-9501-66684A679E46}"/>
          </ac:cxnSpMkLst>
        </pc:cxnChg>
        <pc:cxnChg chg="add mod">
          <ac:chgData name="Mohit Kachhwaha" userId="ffb28dd7-aa93-4a62-b581-ba600ef914b4" providerId="ADAL" clId="{4E8DD02C-3904-447B-A4D2-B5EE742BFD02}" dt="2021-07-12T05:48:40.783" v="1864" actId="1076"/>
          <ac:cxnSpMkLst>
            <pc:docMk/>
            <pc:sldMk cId="913821973" sldId="261"/>
            <ac:cxnSpMk id="37" creationId="{20FD68C0-6953-4EDC-A7C0-BEFFB987EB68}"/>
          </ac:cxnSpMkLst>
        </pc:cxnChg>
        <pc:cxnChg chg="add del mod">
          <ac:chgData name="Mohit Kachhwaha" userId="ffb28dd7-aa93-4a62-b581-ba600ef914b4" providerId="ADAL" clId="{4E8DD02C-3904-447B-A4D2-B5EE742BFD02}" dt="2021-07-12T05:48:45.748" v="1867" actId="21"/>
          <ac:cxnSpMkLst>
            <pc:docMk/>
            <pc:sldMk cId="913821973" sldId="261"/>
            <ac:cxnSpMk id="38" creationId="{A3689CC9-5850-450F-B85A-6623020B474E}"/>
          </ac:cxnSpMkLst>
        </pc:cxnChg>
      </pc:sldChg>
      <pc:sldChg chg="addSp delSp modSp mod">
        <pc:chgData name="Mohit Kachhwaha" userId="ffb28dd7-aa93-4a62-b581-ba600ef914b4" providerId="ADAL" clId="{4E8DD02C-3904-447B-A4D2-B5EE742BFD02}" dt="2021-07-12T03:36:55.041" v="1445" actId="1076"/>
        <pc:sldMkLst>
          <pc:docMk/>
          <pc:sldMk cId="3951537853" sldId="262"/>
        </pc:sldMkLst>
        <pc:spChg chg="del">
          <ac:chgData name="Mohit Kachhwaha" userId="ffb28dd7-aa93-4a62-b581-ba600ef914b4" providerId="ADAL" clId="{4E8DD02C-3904-447B-A4D2-B5EE742BFD02}" dt="2021-07-11T06:13:43.214" v="1063" actId="478"/>
          <ac:spMkLst>
            <pc:docMk/>
            <pc:sldMk cId="3951537853" sldId="262"/>
            <ac:spMk id="2" creationId="{00000000-0000-0000-0000-000000000000}"/>
          </ac:spMkLst>
        </pc:spChg>
        <pc:spChg chg="del">
          <ac:chgData name="Mohit Kachhwaha" userId="ffb28dd7-aa93-4a62-b581-ba600ef914b4" providerId="ADAL" clId="{4E8DD02C-3904-447B-A4D2-B5EE742BFD02}" dt="2021-07-11T06:13:43.214" v="1063" actId="478"/>
          <ac:spMkLst>
            <pc:docMk/>
            <pc:sldMk cId="3951537853" sldId="262"/>
            <ac:spMk id="3" creationId="{00000000-0000-0000-0000-000000000000}"/>
          </ac:spMkLst>
        </pc:spChg>
        <pc:spChg chg="add del mod">
          <ac:chgData name="Mohit Kachhwaha" userId="ffb28dd7-aa93-4a62-b581-ba600ef914b4" providerId="ADAL" clId="{4E8DD02C-3904-447B-A4D2-B5EE742BFD02}" dt="2021-07-11T06:13:48.879" v="1065" actId="478"/>
          <ac:spMkLst>
            <pc:docMk/>
            <pc:sldMk cId="3951537853" sldId="262"/>
            <ac:spMk id="6" creationId="{81326F49-5C8E-4E46-AF15-46F00471E834}"/>
          </ac:spMkLst>
        </pc:spChg>
        <pc:spChg chg="del">
          <ac:chgData name="Mohit Kachhwaha" userId="ffb28dd7-aa93-4a62-b581-ba600ef914b4" providerId="ADAL" clId="{4E8DD02C-3904-447B-A4D2-B5EE742BFD02}" dt="2021-07-11T06:13:43.214" v="1063" actId="478"/>
          <ac:spMkLst>
            <pc:docMk/>
            <pc:sldMk cId="3951537853" sldId="262"/>
            <ac:spMk id="7" creationId="{00000000-0000-0000-0000-000000000000}"/>
          </ac:spMkLst>
        </pc:spChg>
        <pc:spChg chg="del">
          <ac:chgData name="Mohit Kachhwaha" userId="ffb28dd7-aa93-4a62-b581-ba600ef914b4" providerId="ADAL" clId="{4E8DD02C-3904-447B-A4D2-B5EE742BFD02}" dt="2021-07-11T06:13:43.214" v="1063" actId="478"/>
          <ac:spMkLst>
            <pc:docMk/>
            <pc:sldMk cId="3951537853" sldId="262"/>
            <ac:spMk id="8" creationId="{00000000-0000-0000-0000-000000000000}"/>
          </ac:spMkLst>
        </pc:spChg>
        <pc:spChg chg="add del mod">
          <ac:chgData name="Mohit Kachhwaha" userId="ffb28dd7-aa93-4a62-b581-ba600ef914b4" providerId="ADAL" clId="{4E8DD02C-3904-447B-A4D2-B5EE742BFD02}" dt="2021-07-11T06:13:48.879" v="1065" actId="478"/>
          <ac:spMkLst>
            <pc:docMk/>
            <pc:sldMk cId="3951537853" sldId="262"/>
            <ac:spMk id="10" creationId="{B50F0BE9-ABB3-42AE-9904-04F8AE3675D1}"/>
          </ac:spMkLst>
        </pc:spChg>
        <pc:picChg chg="add del">
          <ac:chgData name="Mohit Kachhwaha" userId="ffb28dd7-aa93-4a62-b581-ba600ef914b4" providerId="ADAL" clId="{4E8DD02C-3904-447B-A4D2-B5EE742BFD02}" dt="2021-07-11T06:13:48.879" v="1065" actId="478"/>
          <ac:picMkLst>
            <pc:docMk/>
            <pc:sldMk cId="3951537853" sldId="262"/>
            <ac:picMk id="12" creationId="{BB124B6A-64D2-4695-8F84-C5ACD96D66EC}"/>
          </ac:picMkLst>
        </pc:picChg>
        <pc:picChg chg="add mod">
          <ac:chgData name="Mohit Kachhwaha" userId="ffb28dd7-aa93-4a62-b581-ba600ef914b4" providerId="ADAL" clId="{4E8DD02C-3904-447B-A4D2-B5EE742BFD02}" dt="2021-07-11T06:14:53.153" v="1075" actId="1076"/>
          <ac:picMkLst>
            <pc:docMk/>
            <pc:sldMk cId="3951537853" sldId="262"/>
            <ac:picMk id="14" creationId="{C4ABC153-C5EA-4419-84B4-A3F1A478A3B8}"/>
          </ac:picMkLst>
        </pc:picChg>
        <pc:picChg chg="add mod">
          <ac:chgData name="Mohit Kachhwaha" userId="ffb28dd7-aa93-4a62-b581-ba600ef914b4" providerId="ADAL" clId="{4E8DD02C-3904-447B-A4D2-B5EE742BFD02}" dt="2021-07-11T06:14:50.951" v="1074" actId="1076"/>
          <ac:picMkLst>
            <pc:docMk/>
            <pc:sldMk cId="3951537853" sldId="262"/>
            <ac:picMk id="16" creationId="{590428B5-A636-40B2-952C-336A75D84981}"/>
          </ac:picMkLst>
        </pc:picChg>
        <pc:picChg chg="add mod">
          <ac:chgData name="Mohit Kachhwaha" userId="ffb28dd7-aa93-4a62-b581-ba600ef914b4" providerId="ADAL" clId="{4E8DD02C-3904-447B-A4D2-B5EE742BFD02}" dt="2021-07-12T03:36:49.722" v="1442" actId="1076"/>
          <ac:picMkLst>
            <pc:docMk/>
            <pc:sldMk cId="3951537853" sldId="262"/>
            <ac:picMk id="18" creationId="{25DDA593-1577-4CDD-AEAC-D1ABA6A2508F}"/>
          </ac:picMkLst>
        </pc:picChg>
        <pc:picChg chg="add mod">
          <ac:chgData name="Mohit Kachhwaha" userId="ffb28dd7-aa93-4a62-b581-ba600ef914b4" providerId="ADAL" clId="{4E8DD02C-3904-447B-A4D2-B5EE742BFD02}" dt="2021-07-12T03:36:55.041" v="1445" actId="1076"/>
          <ac:picMkLst>
            <pc:docMk/>
            <pc:sldMk cId="3951537853" sldId="262"/>
            <ac:picMk id="20" creationId="{42ADC95A-8465-42C5-8A06-A093063A6132}"/>
          </ac:picMkLst>
        </pc:picChg>
      </pc:sldChg>
      <pc:sldChg chg="addSp delSp modSp mod setBg">
        <pc:chgData name="Mohit Kachhwaha" userId="ffb28dd7-aa93-4a62-b581-ba600ef914b4" providerId="ADAL" clId="{4E8DD02C-3904-447B-A4D2-B5EE742BFD02}" dt="2021-07-12T03:29:53.267" v="1413" actId="1076"/>
        <pc:sldMkLst>
          <pc:docMk/>
          <pc:sldMk cId="3755062913" sldId="263"/>
        </pc:sldMkLst>
        <pc:spChg chg="del">
          <ac:chgData name="Mohit Kachhwaha" userId="ffb28dd7-aa93-4a62-b581-ba600ef914b4" providerId="ADAL" clId="{4E8DD02C-3904-447B-A4D2-B5EE742BFD02}" dt="2021-07-11T06:15:29.367" v="1077" actId="478"/>
          <ac:spMkLst>
            <pc:docMk/>
            <pc:sldMk cId="3755062913" sldId="263"/>
            <ac:spMk id="2" creationId="{00000000-0000-0000-0000-000000000000}"/>
          </ac:spMkLst>
        </pc:spChg>
        <pc:spChg chg="del">
          <ac:chgData name="Mohit Kachhwaha" userId="ffb28dd7-aa93-4a62-b581-ba600ef914b4" providerId="ADAL" clId="{4E8DD02C-3904-447B-A4D2-B5EE742BFD02}" dt="2021-07-11T06:15:29.367" v="1077" actId="478"/>
          <ac:spMkLst>
            <pc:docMk/>
            <pc:sldMk cId="3755062913" sldId="263"/>
            <ac:spMk id="3" creationId="{00000000-0000-0000-0000-000000000000}"/>
          </ac:spMkLst>
        </pc:spChg>
        <pc:spChg chg="mod ord">
          <ac:chgData name="Mohit Kachhwaha" userId="ffb28dd7-aa93-4a62-b581-ba600ef914b4" providerId="ADAL" clId="{4E8DD02C-3904-447B-A4D2-B5EE742BFD02}" dt="2021-07-12T03:09:35.110" v="1225" actId="26606"/>
          <ac:spMkLst>
            <pc:docMk/>
            <pc:sldMk cId="3755062913" sldId="263"/>
            <ac:spMk id="4" creationId="{E87AA3F0-5024-4B7A-88F1-FA73C583F726}"/>
          </ac:spMkLst>
        </pc:spChg>
        <pc:spChg chg="add mod">
          <ac:chgData name="Mohit Kachhwaha" userId="ffb28dd7-aa93-4a62-b581-ba600ef914b4" providerId="ADAL" clId="{4E8DD02C-3904-447B-A4D2-B5EE742BFD02}" dt="2021-07-12T03:24:14.028" v="1409" actId="1076"/>
          <ac:spMkLst>
            <pc:docMk/>
            <pc:sldMk cId="3755062913" sldId="263"/>
            <ac:spMk id="6" creationId="{A178AE05-D8F3-4A2F-8E2A-75C2350095CC}"/>
          </ac:spMkLst>
        </pc:spChg>
        <pc:spChg chg="add mod">
          <ac:chgData name="Mohit Kachhwaha" userId="ffb28dd7-aa93-4a62-b581-ba600ef914b4" providerId="ADAL" clId="{4E8DD02C-3904-447B-A4D2-B5EE742BFD02}" dt="2021-07-12T03:24:17.980" v="1410" actId="1076"/>
          <ac:spMkLst>
            <pc:docMk/>
            <pc:sldMk cId="3755062913" sldId="263"/>
            <ac:spMk id="8" creationId="{AA48E786-6AB8-45D9-ABF1-8F3276661B68}"/>
          </ac:spMkLst>
        </pc:spChg>
        <pc:spChg chg="add mod">
          <ac:chgData name="Mohit Kachhwaha" userId="ffb28dd7-aa93-4a62-b581-ba600ef914b4" providerId="ADAL" clId="{4E8DD02C-3904-447B-A4D2-B5EE742BFD02}" dt="2021-07-12T03:10:27.776" v="1230" actId="1076"/>
          <ac:spMkLst>
            <pc:docMk/>
            <pc:sldMk cId="3755062913" sldId="263"/>
            <ac:spMk id="11" creationId="{09B6F4E9-9446-4325-BCEA-AAF3D19BF85E}"/>
          </ac:spMkLst>
        </pc:spChg>
        <pc:picChg chg="add mod">
          <ac:chgData name="Mohit Kachhwaha" userId="ffb28dd7-aa93-4a62-b581-ba600ef914b4" providerId="ADAL" clId="{4E8DD02C-3904-447B-A4D2-B5EE742BFD02}" dt="2021-07-12T03:29:53.267" v="1413" actId="1076"/>
          <ac:picMkLst>
            <pc:docMk/>
            <pc:sldMk cId="3755062913" sldId="263"/>
            <ac:picMk id="12" creationId="{1C2B29E3-0A7F-4C83-9D96-60F6E9DC0830}"/>
          </ac:picMkLst>
        </pc:picChg>
        <pc:picChg chg="add mod">
          <ac:chgData name="Mohit Kachhwaha" userId="ffb28dd7-aa93-4a62-b581-ba600ef914b4" providerId="ADAL" clId="{4E8DD02C-3904-447B-A4D2-B5EE742BFD02}" dt="2021-07-12T03:09:47.767" v="1228" actId="1076"/>
          <ac:picMkLst>
            <pc:docMk/>
            <pc:sldMk cId="3755062913" sldId="263"/>
            <ac:picMk id="2050" creationId="{A24329B1-15B7-4E68-A7E5-5B953EDA9596}"/>
          </ac:picMkLst>
        </pc:picChg>
      </pc:sldChg>
      <pc:sldChg chg="addSp delSp modSp mod">
        <pc:chgData name="Mohit Kachhwaha" userId="ffb28dd7-aa93-4a62-b581-ba600ef914b4" providerId="ADAL" clId="{4E8DD02C-3904-447B-A4D2-B5EE742BFD02}" dt="2021-07-12T03:17:24.421" v="1355" actId="1076"/>
        <pc:sldMkLst>
          <pc:docMk/>
          <pc:sldMk cId="895760764" sldId="264"/>
        </pc:sldMkLst>
        <pc:spChg chg="del">
          <ac:chgData name="Mohit Kachhwaha" userId="ffb28dd7-aa93-4a62-b581-ba600ef914b4" providerId="ADAL" clId="{4E8DD02C-3904-447B-A4D2-B5EE742BFD02}" dt="2021-07-12T03:10:49.997" v="1233" actId="478"/>
          <ac:spMkLst>
            <pc:docMk/>
            <pc:sldMk cId="895760764" sldId="264"/>
            <ac:spMk id="2" creationId="{00000000-0000-0000-0000-000000000000}"/>
          </ac:spMkLst>
        </pc:spChg>
        <pc:spChg chg="del">
          <ac:chgData name="Mohit Kachhwaha" userId="ffb28dd7-aa93-4a62-b581-ba600ef914b4" providerId="ADAL" clId="{4E8DD02C-3904-447B-A4D2-B5EE742BFD02}" dt="2021-07-12T03:10:49.997" v="1233" actId="478"/>
          <ac:spMkLst>
            <pc:docMk/>
            <pc:sldMk cId="895760764" sldId="264"/>
            <ac:spMk id="3" creationId="{00000000-0000-0000-0000-000000000000}"/>
          </ac:spMkLst>
        </pc:spChg>
        <pc:spChg chg="add del">
          <ac:chgData name="Mohit Kachhwaha" userId="ffb28dd7-aa93-4a62-b581-ba600ef914b4" providerId="ADAL" clId="{4E8DD02C-3904-447B-A4D2-B5EE742BFD02}" dt="2021-07-12T03:10:40.884" v="1232" actId="22"/>
          <ac:spMkLst>
            <pc:docMk/>
            <pc:sldMk cId="895760764" sldId="264"/>
            <ac:spMk id="6" creationId="{0D0A904E-B367-4B99-BD8A-B83FAB623E11}"/>
          </ac:spMkLst>
        </pc:spChg>
        <pc:spChg chg="add del mod">
          <ac:chgData name="Mohit Kachhwaha" userId="ffb28dd7-aa93-4a62-b581-ba600ef914b4" providerId="ADAL" clId="{4E8DD02C-3904-447B-A4D2-B5EE742BFD02}" dt="2021-07-12T03:11:07.297" v="1236" actId="478"/>
          <ac:spMkLst>
            <pc:docMk/>
            <pc:sldMk cId="895760764" sldId="264"/>
            <ac:spMk id="8" creationId="{D4199017-5333-457F-A746-6711D4A3FA90}"/>
          </ac:spMkLst>
        </pc:spChg>
        <pc:spChg chg="add del mod">
          <ac:chgData name="Mohit Kachhwaha" userId="ffb28dd7-aa93-4a62-b581-ba600ef914b4" providerId="ADAL" clId="{4E8DD02C-3904-447B-A4D2-B5EE742BFD02}" dt="2021-07-12T03:11:07.297" v="1236" actId="478"/>
          <ac:spMkLst>
            <pc:docMk/>
            <pc:sldMk cId="895760764" sldId="264"/>
            <ac:spMk id="10" creationId="{7196D1B2-6541-4210-8226-F7064F7F0286}"/>
          </ac:spMkLst>
        </pc:spChg>
        <pc:spChg chg="add del">
          <ac:chgData name="Mohit Kachhwaha" userId="ffb28dd7-aa93-4a62-b581-ba600ef914b4" providerId="ADAL" clId="{4E8DD02C-3904-447B-A4D2-B5EE742BFD02}" dt="2021-07-12T03:11:46.715" v="1243"/>
          <ac:spMkLst>
            <pc:docMk/>
            <pc:sldMk cId="895760764" sldId="264"/>
            <ac:spMk id="12" creationId="{EAC93BFC-5276-4358-BD06-92E38EC15609}"/>
          </ac:spMkLst>
        </pc:spChg>
        <pc:spChg chg="add mod">
          <ac:chgData name="Mohit Kachhwaha" userId="ffb28dd7-aa93-4a62-b581-ba600ef914b4" providerId="ADAL" clId="{4E8DD02C-3904-447B-A4D2-B5EE742BFD02}" dt="2021-07-12T03:16:07.119" v="1315" actId="1076"/>
          <ac:spMkLst>
            <pc:docMk/>
            <pc:sldMk cId="895760764" sldId="264"/>
            <ac:spMk id="13" creationId="{8C2C0A1D-8674-4E45-A60D-DE20B656E197}"/>
          </ac:spMkLst>
        </pc:spChg>
        <pc:spChg chg="add mod">
          <ac:chgData name="Mohit Kachhwaha" userId="ffb28dd7-aa93-4a62-b581-ba600ef914b4" providerId="ADAL" clId="{4E8DD02C-3904-447B-A4D2-B5EE742BFD02}" dt="2021-07-12T03:17:24.421" v="1355" actId="1076"/>
          <ac:spMkLst>
            <pc:docMk/>
            <pc:sldMk cId="895760764" sldId="264"/>
            <ac:spMk id="19" creationId="{79C96EFD-23A6-4FCE-8262-B89232F44C3C}"/>
          </ac:spMkLst>
        </pc:spChg>
        <pc:spChg chg="add mod">
          <ac:chgData name="Mohit Kachhwaha" userId="ffb28dd7-aa93-4a62-b581-ba600ef914b4" providerId="ADAL" clId="{4E8DD02C-3904-447B-A4D2-B5EE742BFD02}" dt="2021-07-12T03:16:44.359" v="1326"/>
          <ac:spMkLst>
            <pc:docMk/>
            <pc:sldMk cId="895760764" sldId="264"/>
            <ac:spMk id="25" creationId="{DC5854D4-F738-4FB8-A9C9-7C04076D0478}"/>
          </ac:spMkLst>
        </pc:spChg>
        <pc:picChg chg="add mod">
          <ac:chgData name="Mohit Kachhwaha" userId="ffb28dd7-aa93-4a62-b581-ba600ef914b4" providerId="ADAL" clId="{4E8DD02C-3904-447B-A4D2-B5EE742BFD02}" dt="2021-07-12T03:16:27.150" v="1323" actId="1076"/>
          <ac:picMkLst>
            <pc:docMk/>
            <pc:sldMk cId="895760764" sldId="264"/>
            <ac:picMk id="16" creationId="{3A7CEFC8-C5E4-408A-9A42-334B13A32609}"/>
          </ac:picMkLst>
        </pc:picChg>
        <pc:picChg chg="add del">
          <ac:chgData name="Mohit Kachhwaha" userId="ffb28dd7-aa93-4a62-b581-ba600ef914b4" providerId="ADAL" clId="{4E8DD02C-3904-447B-A4D2-B5EE742BFD02}" dt="2021-07-12T03:16:38.811" v="1325" actId="22"/>
          <ac:picMkLst>
            <pc:docMk/>
            <pc:sldMk cId="895760764" sldId="264"/>
            <ac:picMk id="18" creationId="{089501D4-4E98-4A80-B945-A08601651195}"/>
          </ac:picMkLst>
        </pc:picChg>
        <pc:picChg chg="add mod">
          <ac:chgData name="Mohit Kachhwaha" userId="ffb28dd7-aa93-4a62-b581-ba600ef914b4" providerId="ADAL" clId="{4E8DD02C-3904-447B-A4D2-B5EE742BFD02}" dt="2021-07-12T03:16:13.086" v="1317" actId="1076"/>
          <ac:picMkLst>
            <pc:docMk/>
            <pc:sldMk cId="895760764" sldId="264"/>
            <ac:picMk id="3074" creationId="{7AA34478-7F42-4BA7-BE41-557E0AB4827A}"/>
          </ac:picMkLst>
        </pc:picChg>
        <pc:picChg chg="add del">
          <ac:chgData name="Mohit Kachhwaha" userId="ffb28dd7-aa93-4a62-b581-ba600ef914b4" providerId="ADAL" clId="{4E8DD02C-3904-447B-A4D2-B5EE742BFD02}" dt="2021-07-12T03:11:46.715" v="1243"/>
          <ac:picMkLst>
            <pc:docMk/>
            <pc:sldMk cId="895760764" sldId="264"/>
            <ac:picMk id="3076" creationId="{DD15CCDD-A19C-4482-A3D5-47820D57410E}"/>
          </ac:picMkLst>
        </pc:picChg>
        <pc:picChg chg="add del">
          <ac:chgData name="Mohit Kachhwaha" userId="ffb28dd7-aa93-4a62-b581-ba600ef914b4" providerId="ADAL" clId="{4E8DD02C-3904-447B-A4D2-B5EE742BFD02}" dt="2021-07-12T03:11:46.715" v="1243"/>
          <ac:picMkLst>
            <pc:docMk/>
            <pc:sldMk cId="895760764" sldId="264"/>
            <ac:picMk id="3077" creationId="{148B831C-5516-43A7-82B2-A50968A44227}"/>
          </ac:picMkLst>
        </pc:picChg>
        <pc:picChg chg="add del">
          <ac:chgData name="Mohit Kachhwaha" userId="ffb28dd7-aa93-4a62-b581-ba600ef914b4" providerId="ADAL" clId="{4E8DD02C-3904-447B-A4D2-B5EE742BFD02}" dt="2021-07-12T03:11:46.715" v="1243"/>
          <ac:picMkLst>
            <pc:docMk/>
            <pc:sldMk cId="895760764" sldId="264"/>
            <ac:picMk id="3078" creationId="{1133953E-B025-49A1-AFBB-02E1F9324B7F}"/>
          </ac:picMkLst>
        </pc:picChg>
        <pc:picChg chg="add mod">
          <ac:chgData name="Mohit Kachhwaha" userId="ffb28dd7-aa93-4a62-b581-ba600ef914b4" providerId="ADAL" clId="{4E8DD02C-3904-447B-A4D2-B5EE742BFD02}" dt="2021-07-12T03:16:09.813" v="1316" actId="1076"/>
          <ac:picMkLst>
            <pc:docMk/>
            <pc:sldMk cId="895760764" sldId="264"/>
            <ac:picMk id="3080" creationId="{3037592C-2E1D-4C33-95F9-9E556F5B964F}"/>
          </ac:picMkLst>
        </pc:picChg>
      </pc:sldChg>
      <pc:sldChg chg="addSp delSp modSp mod setBg">
        <pc:chgData name="Mohit Kachhwaha" userId="ffb28dd7-aa93-4a62-b581-ba600ef914b4" providerId="ADAL" clId="{4E8DD02C-3904-447B-A4D2-B5EE742BFD02}" dt="2021-07-12T03:55:55.398" v="1642" actId="14100"/>
        <pc:sldMkLst>
          <pc:docMk/>
          <pc:sldMk cId="1603927673" sldId="265"/>
        </pc:sldMkLst>
        <pc:spChg chg="mod">
          <ac:chgData name="Mohit Kachhwaha" userId="ffb28dd7-aa93-4a62-b581-ba600ef914b4" providerId="ADAL" clId="{4E8DD02C-3904-447B-A4D2-B5EE742BFD02}" dt="2021-07-12T03:55:55.398" v="1642" actId="14100"/>
          <ac:spMkLst>
            <pc:docMk/>
            <pc:sldMk cId="1603927673" sldId="265"/>
            <ac:spMk id="2" creationId="{00000000-0000-0000-0000-000000000000}"/>
          </ac:spMkLst>
        </pc:spChg>
        <pc:spChg chg="del mod">
          <ac:chgData name="Mohit Kachhwaha" userId="ffb28dd7-aa93-4a62-b581-ba600ef914b4" providerId="ADAL" clId="{4E8DD02C-3904-447B-A4D2-B5EE742BFD02}" dt="2021-07-12T03:54:07.938" v="1625" actId="478"/>
          <ac:spMkLst>
            <pc:docMk/>
            <pc:sldMk cId="1603927673" sldId="265"/>
            <ac:spMk id="3" creationId="{00000000-0000-0000-0000-000000000000}"/>
          </ac:spMkLst>
        </pc:spChg>
        <pc:spChg chg="mod">
          <ac:chgData name="Mohit Kachhwaha" userId="ffb28dd7-aa93-4a62-b581-ba600ef914b4" providerId="ADAL" clId="{4E8DD02C-3904-447B-A4D2-B5EE742BFD02}" dt="2021-07-12T03:54:43.697" v="1630" actId="26606"/>
          <ac:spMkLst>
            <pc:docMk/>
            <pc:sldMk cId="1603927673" sldId="265"/>
            <ac:spMk id="4" creationId="{0660737E-863B-4E2E-8D2E-4191004AEC80}"/>
          </ac:spMkLst>
        </pc:spChg>
        <pc:spChg chg="add">
          <ac:chgData name="Mohit Kachhwaha" userId="ffb28dd7-aa93-4a62-b581-ba600ef914b4" providerId="ADAL" clId="{4E8DD02C-3904-447B-A4D2-B5EE742BFD02}" dt="2021-07-12T03:54:43.697" v="1630" actId="26606"/>
          <ac:spMkLst>
            <pc:docMk/>
            <pc:sldMk cId="1603927673" sldId="265"/>
            <ac:spMk id="38" creationId="{1996130F-9AB5-4DE9-8574-3AF891C5C172}"/>
          </ac:spMkLst>
        </pc:spChg>
        <pc:spChg chg="add">
          <ac:chgData name="Mohit Kachhwaha" userId="ffb28dd7-aa93-4a62-b581-ba600ef914b4" providerId="ADAL" clId="{4E8DD02C-3904-447B-A4D2-B5EE742BFD02}" dt="2021-07-12T03:54:43.697" v="1630" actId="26606"/>
          <ac:spMkLst>
            <pc:docMk/>
            <pc:sldMk cId="1603927673" sldId="265"/>
            <ac:spMk id="40" creationId="{3623DEAC-F39C-45D6-86DC-1033F6429528}"/>
          </ac:spMkLst>
        </pc:spChg>
        <pc:spChg chg="add">
          <ac:chgData name="Mohit Kachhwaha" userId="ffb28dd7-aa93-4a62-b581-ba600ef914b4" providerId="ADAL" clId="{4E8DD02C-3904-447B-A4D2-B5EE742BFD02}" dt="2021-07-12T03:54:43.697" v="1630" actId="26606"/>
          <ac:spMkLst>
            <pc:docMk/>
            <pc:sldMk cId="1603927673" sldId="265"/>
            <ac:spMk id="42" creationId="{A692209D-B607-46C3-8560-07AF72291659}"/>
          </ac:spMkLst>
        </pc:spChg>
        <pc:spChg chg="add">
          <ac:chgData name="Mohit Kachhwaha" userId="ffb28dd7-aa93-4a62-b581-ba600ef914b4" providerId="ADAL" clId="{4E8DD02C-3904-447B-A4D2-B5EE742BFD02}" dt="2021-07-12T03:54:43.697" v="1630" actId="26606"/>
          <ac:spMkLst>
            <pc:docMk/>
            <pc:sldMk cId="1603927673" sldId="265"/>
            <ac:spMk id="44" creationId="{94874638-CF15-4908-BC4B-4908744D0BAF}"/>
          </ac:spMkLst>
        </pc:spChg>
        <pc:spChg chg="add">
          <ac:chgData name="Mohit Kachhwaha" userId="ffb28dd7-aa93-4a62-b581-ba600ef914b4" providerId="ADAL" clId="{4E8DD02C-3904-447B-A4D2-B5EE742BFD02}" dt="2021-07-12T03:54:43.697" v="1630" actId="26606"/>
          <ac:spMkLst>
            <pc:docMk/>
            <pc:sldMk cId="1603927673" sldId="265"/>
            <ac:spMk id="46" creationId="{5F1B8348-CD6E-4561-A704-C232D9A2676D}"/>
          </ac:spMkLst>
        </pc:spChg>
        <pc:grpChg chg="add">
          <ac:chgData name="Mohit Kachhwaha" userId="ffb28dd7-aa93-4a62-b581-ba600ef914b4" providerId="ADAL" clId="{4E8DD02C-3904-447B-A4D2-B5EE742BFD02}" dt="2021-07-12T03:54:43.697" v="1630" actId="26606"/>
          <ac:grpSpMkLst>
            <pc:docMk/>
            <pc:sldMk cId="1603927673" sldId="265"/>
            <ac:grpSpMk id="10" creationId="{166BF9EE-F7AC-4FA5-AC7E-001B3A642F75}"/>
          </ac:grpSpMkLst>
        </pc:grpChg>
        <pc:grpChg chg="add">
          <ac:chgData name="Mohit Kachhwaha" userId="ffb28dd7-aa93-4a62-b581-ba600ef914b4" providerId="ADAL" clId="{4E8DD02C-3904-447B-A4D2-B5EE742BFD02}" dt="2021-07-12T03:54:43.697" v="1630" actId="26606"/>
          <ac:grpSpMkLst>
            <pc:docMk/>
            <pc:sldMk cId="1603927673" sldId="265"/>
            <ac:grpSpMk id="24" creationId="{E312DBA5-56D8-42B2-BA94-28168C2A6703}"/>
          </ac:grpSpMkLst>
        </pc:grpChg>
        <pc:graphicFrameChg chg="add mod modGraphic">
          <ac:chgData name="Mohit Kachhwaha" userId="ffb28dd7-aa93-4a62-b581-ba600ef914b4" providerId="ADAL" clId="{4E8DD02C-3904-447B-A4D2-B5EE742BFD02}" dt="2021-07-12T03:54:43.697" v="1630" actId="26606"/>
          <ac:graphicFrameMkLst>
            <pc:docMk/>
            <pc:sldMk cId="1603927673" sldId="265"/>
            <ac:graphicFrameMk id="5" creationId="{C99E450C-D061-4385-BBAA-48B7FB03FF8A}"/>
          </ac:graphicFrameMkLst>
        </pc:graphicFrameChg>
      </pc:sldChg>
      <pc:sldChg chg="addSp delSp modSp mod">
        <pc:chgData name="Mohit Kachhwaha" userId="ffb28dd7-aa93-4a62-b581-ba600ef914b4" providerId="ADAL" clId="{4E8DD02C-3904-447B-A4D2-B5EE742BFD02}" dt="2021-07-12T03:38:29.482" v="1463" actId="14100"/>
        <pc:sldMkLst>
          <pc:docMk/>
          <pc:sldMk cId="4038810880" sldId="266"/>
        </pc:sldMkLst>
        <pc:spChg chg="del">
          <ac:chgData name="Mohit Kachhwaha" userId="ffb28dd7-aa93-4a62-b581-ba600ef914b4" providerId="ADAL" clId="{4E8DD02C-3904-447B-A4D2-B5EE742BFD02}" dt="2021-07-12T03:13:57.219" v="1309" actId="478"/>
          <ac:spMkLst>
            <pc:docMk/>
            <pc:sldMk cId="4038810880" sldId="266"/>
            <ac:spMk id="2" creationId="{00000000-0000-0000-0000-000000000000}"/>
          </ac:spMkLst>
        </pc:spChg>
        <pc:spChg chg="del">
          <ac:chgData name="Mohit Kachhwaha" userId="ffb28dd7-aa93-4a62-b581-ba600ef914b4" providerId="ADAL" clId="{4E8DD02C-3904-447B-A4D2-B5EE742BFD02}" dt="2021-07-12T03:13:57.219" v="1309" actId="478"/>
          <ac:spMkLst>
            <pc:docMk/>
            <pc:sldMk cId="4038810880" sldId="266"/>
            <ac:spMk id="3" creationId="{00000000-0000-0000-0000-000000000000}"/>
          </ac:spMkLst>
        </pc:spChg>
        <pc:spChg chg="add del mod">
          <ac:chgData name="Mohit Kachhwaha" userId="ffb28dd7-aa93-4a62-b581-ba600ef914b4" providerId="ADAL" clId="{4E8DD02C-3904-447B-A4D2-B5EE742BFD02}" dt="2021-07-12T03:22:45.880" v="1358" actId="478"/>
          <ac:spMkLst>
            <pc:docMk/>
            <pc:sldMk cId="4038810880" sldId="266"/>
            <ac:spMk id="6" creationId="{F8B7F874-AB99-4DD4-B61B-F6D278772BA4}"/>
          </ac:spMkLst>
        </pc:spChg>
        <pc:spChg chg="add del mod">
          <ac:chgData name="Mohit Kachhwaha" userId="ffb28dd7-aa93-4a62-b581-ba600ef914b4" providerId="ADAL" clId="{4E8DD02C-3904-447B-A4D2-B5EE742BFD02}" dt="2021-07-12T03:22:45.880" v="1358" actId="478"/>
          <ac:spMkLst>
            <pc:docMk/>
            <pc:sldMk cId="4038810880" sldId="266"/>
            <ac:spMk id="8" creationId="{1CFB8C15-B358-4C57-B2A9-32A08B07E9E9}"/>
          </ac:spMkLst>
        </pc:spChg>
        <pc:spChg chg="add del">
          <ac:chgData name="Mohit Kachhwaha" userId="ffb28dd7-aa93-4a62-b581-ba600ef914b4" providerId="ADAL" clId="{4E8DD02C-3904-447B-A4D2-B5EE742BFD02}" dt="2021-07-12T03:14:00.816" v="1311" actId="22"/>
          <ac:spMkLst>
            <pc:docMk/>
            <pc:sldMk cId="4038810880" sldId="266"/>
            <ac:spMk id="10" creationId="{1941E007-6A0E-4C23-96C9-7D0E3005936B}"/>
          </ac:spMkLst>
        </pc:spChg>
        <pc:spChg chg="add del mod">
          <ac:chgData name="Mohit Kachhwaha" userId="ffb28dd7-aa93-4a62-b581-ba600ef914b4" providerId="ADAL" clId="{4E8DD02C-3904-447B-A4D2-B5EE742BFD02}" dt="2021-07-12T03:30:13.727" v="1425" actId="478"/>
          <ac:spMkLst>
            <pc:docMk/>
            <pc:sldMk cId="4038810880" sldId="266"/>
            <ac:spMk id="16" creationId="{5AD19F26-6991-4171-BA02-3F5BD85FDC97}"/>
          </ac:spMkLst>
        </pc:spChg>
        <pc:spChg chg="add mod">
          <ac:chgData name="Mohit Kachhwaha" userId="ffb28dd7-aa93-4a62-b581-ba600ef914b4" providerId="ADAL" clId="{4E8DD02C-3904-447B-A4D2-B5EE742BFD02}" dt="2021-07-12T03:23:40.903" v="1403" actId="20577"/>
          <ac:spMkLst>
            <pc:docMk/>
            <pc:sldMk cId="4038810880" sldId="266"/>
            <ac:spMk id="17" creationId="{77EAE754-8262-4C78-8B54-83609F68EA44}"/>
          </ac:spMkLst>
        </pc:spChg>
        <pc:spChg chg="add mod">
          <ac:chgData name="Mohit Kachhwaha" userId="ffb28dd7-aa93-4a62-b581-ba600ef914b4" providerId="ADAL" clId="{4E8DD02C-3904-447B-A4D2-B5EE742BFD02}" dt="2021-07-12T03:37:57.267" v="1453" actId="1076"/>
          <ac:spMkLst>
            <pc:docMk/>
            <pc:sldMk cId="4038810880" sldId="266"/>
            <ac:spMk id="21" creationId="{5DD788B0-3EDE-4C75-9FF0-324434C332E5}"/>
          </ac:spMkLst>
        </pc:spChg>
        <pc:picChg chg="add del mod">
          <ac:chgData name="Mohit Kachhwaha" userId="ffb28dd7-aa93-4a62-b581-ba600ef914b4" providerId="ADAL" clId="{4E8DD02C-3904-447B-A4D2-B5EE742BFD02}" dt="2021-07-12T03:22:45.880" v="1358" actId="478"/>
          <ac:picMkLst>
            <pc:docMk/>
            <pc:sldMk cId="4038810880" sldId="266"/>
            <ac:picMk id="12" creationId="{B6F11398-D176-42B2-8BE9-CED35F932AAE}"/>
          </ac:picMkLst>
        </pc:picChg>
        <pc:picChg chg="add mod">
          <ac:chgData name="Mohit Kachhwaha" userId="ffb28dd7-aa93-4a62-b581-ba600ef914b4" providerId="ADAL" clId="{4E8DD02C-3904-447B-A4D2-B5EE742BFD02}" dt="2021-07-12T03:37:45.757" v="1450" actId="1076"/>
          <ac:picMkLst>
            <pc:docMk/>
            <pc:sldMk cId="4038810880" sldId="266"/>
            <ac:picMk id="14" creationId="{D29CFA29-88BC-4063-A55A-67AF1E1073DD}"/>
          </ac:picMkLst>
        </pc:picChg>
        <pc:picChg chg="add mod">
          <ac:chgData name="Mohit Kachhwaha" userId="ffb28dd7-aa93-4a62-b581-ba600ef914b4" providerId="ADAL" clId="{4E8DD02C-3904-447B-A4D2-B5EE742BFD02}" dt="2021-07-12T03:38:26.698" v="1462" actId="1076"/>
          <ac:picMkLst>
            <pc:docMk/>
            <pc:sldMk cId="4038810880" sldId="266"/>
            <ac:picMk id="19" creationId="{9243EB22-5415-485E-A578-E404513CCEDE}"/>
          </ac:picMkLst>
        </pc:picChg>
        <pc:picChg chg="add mod">
          <ac:chgData name="Mohit Kachhwaha" userId="ffb28dd7-aa93-4a62-b581-ba600ef914b4" providerId="ADAL" clId="{4E8DD02C-3904-447B-A4D2-B5EE742BFD02}" dt="2021-07-12T03:38:29.482" v="1463" actId="14100"/>
          <ac:picMkLst>
            <pc:docMk/>
            <pc:sldMk cId="4038810880" sldId="266"/>
            <ac:picMk id="4098" creationId="{F2CB64DB-AF2D-4F55-A6FC-BC92AB37DF80}"/>
          </ac:picMkLst>
        </pc:picChg>
      </pc:sldChg>
      <pc:sldChg chg="addSp delSp modSp mod">
        <pc:chgData name="Mohit Kachhwaha" userId="ffb28dd7-aa93-4a62-b581-ba600ef914b4" providerId="ADAL" clId="{4E8DD02C-3904-447B-A4D2-B5EE742BFD02}" dt="2021-07-12T03:53:28.490" v="1623" actId="14100"/>
        <pc:sldMkLst>
          <pc:docMk/>
          <pc:sldMk cId="798380069" sldId="267"/>
        </pc:sldMkLst>
        <pc:spChg chg="mod">
          <ac:chgData name="Mohit Kachhwaha" userId="ffb28dd7-aa93-4a62-b581-ba600ef914b4" providerId="ADAL" clId="{4E8DD02C-3904-447B-A4D2-B5EE742BFD02}" dt="2021-07-12T03:53:12.872" v="1621" actId="313"/>
          <ac:spMkLst>
            <pc:docMk/>
            <pc:sldMk cId="798380069" sldId="267"/>
            <ac:spMk id="2" creationId="{00000000-0000-0000-0000-000000000000}"/>
          </ac:spMkLst>
        </pc:spChg>
        <pc:spChg chg="del mod">
          <ac:chgData name="Mohit Kachhwaha" userId="ffb28dd7-aa93-4a62-b581-ba600ef914b4" providerId="ADAL" clId="{4E8DD02C-3904-447B-A4D2-B5EE742BFD02}" dt="2021-07-12T03:46:39.682" v="1569" actId="478"/>
          <ac:spMkLst>
            <pc:docMk/>
            <pc:sldMk cId="798380069" sldId="267"/>
            <ac:spMk id="3" creationId="{00000000-0000-0000-0000-000000000000}"/>
          </ac:spMkLst>
        </pc:spChg>
        <pc:spChg chg="add del">
          <ac:chgData name="Mohit Kachhwaha" userId="ffb28dd7-aa93-4a62-b581-ba600ef914b4" providerId="ADAL" clId="{4E8DD02C-3904-447B-A4D2-B5EE742BFD02}" dt="2021-07-12T03:46:58.188" v="1573" actId="11529"/>
          <ac:spMkLst>
            <pc:docMk/>
            <pc:sldMk cId="798380069" sldId="267"/>
            <ac:spMk id="11" creationId="{69181BAC-DF90-4191-9C85-619B844BF088}"/>
          </ac:spMkLst>
        </pc:spChg>
        <pc:spChg chg="add del">
          <ac:chgData name="Mohit Kachhwaha" userId="ffb28dd7-aa93-4a62-b581-ba600ef914b4" providerId="ADAL" clId="{4E8DD02C-3904-447B-A4D2-B5EE742BFD02}" dt="2021-07-12T03:47:05.370" v="1575" actId="11529"/>
          <ac:spMkLst>
            <pc:docMk/>
            <pc:sldMk cId="798380069" sldId="267"/>
            <ac:spMk id="12" creationId="{1CF97012-D9B6-4E87-86DC-C591162A0C7E}"/>
          </ac:spMkLst>
        </pc:spChg>
        <pc:spChg chg="add mod">
          <ac:chgData name="Mohit Kachhwaha" userId="ffb28dd7-aa93-4a62-b581-ba600ef914b4" providerId="ADAL" clId="{4E8DD02C-3904-447B-A4D2-B5EE742BFD02}" dt="2021-07-12T03:49:52.703" v="1596" actId="1076"/>
          <ac:spMkLst>
            <pc:docMk/>
            <pc:sldMk cId="798380069" sldId="267"/>
            <ac:spMk id="21" creationId="{8AF57FB9-CE77-4357-A964-CF2177D197F3}"/>
          </ac:spMkLst>
        </pc:spChg>
        <pc:spChg chg="add mod">
          <ac:chgData name="Mohit Kachhwaha" userId="ffb28dd7-aa93-4a62-b581-ba600ef914b4" providerId="ADAL" clId="{4E8DD02C-3904-447B-A4D2-B5EE742BFD02}" dt="2021-07-12T03:52:59.079" v="1620" actId="1076"/>
          <ac:spMkLst>
            <pc:docMk/>
            <pc:sldMk cId="798380069" sldId="267"/>
            <ac:spMk id="22" creationId="{B4310EB1-DFBB-4055-885F-3DBB69EBC346}"/>
          </ac:spMkLst>
        </pc:spChg>
        <pc:picChg chg="add mod">
          <ac:chgData name="Mohit Kachhwaha" userId="ffb28dd7-aa93-4a62-b581-ba600ef914b4" providerId="ADAL" clId="{4E8DD02C-3904-447B-A4D2-B5EE742BFD02}" dt="2021-07-12T03:53:23.694" v="1622" actId="1076"/>
          <ac:picMkLst>
            <pc:docMk/>
            <pc:sldMk cId="798380069" sldId="267"/>
            <ac:picMk id="6" creationId="{4B318C62-5E86-44A2-94FF-D73F020D90EE}"/>
          </ac:picMkLst>
        </pc:picChg>
        <pc:picChg chg="add del mod">
          <ac:chgData name="Mohit Kachhwaha" userId="ffb28dd7-aa93-4a62-b581-ba600ef914b4" providerId="ADAL" clId="{4E8DD02C-3904-447B-A4D2-B5EE742BFD02}" dt="2021-07-12T03:46:11.988" v="1564" actId="22"/>
          <ac:picMkLst>
            <pc:docMk/>
            <pc:sldMk cId="798380069" sldId="267"/>
            <ac:picMk id="8" creationId="{4E69390A-B7FF-4F5B-BF88-F84D8D34E629}"/>
          </ac:picMkLst>
        </pc:picChg>
        <pc:picChg chg="add mod">
          <ac:chgData name="Mohit Kachhwaha" userId="ffb28dd7-aa93-4a62-b581-ba600ef914b4" providerId="ADAL" clId="{4E8DD02C-3904-447B-A4D2-B5EE742BFD02}" dt="2021-07-12T03:53:28.490" v="1623" actId="14100"/>
          <ac:picMkLst>
            <pc:docMk/>
            <pc:sldMk cId="798380069" sldId="267"/>
            <ac:picMk id="10" creationId="{3BC6B2EE-FC60-4C67-8939-77FC542FCDB2}"/>
          </ac:picMkLst>
        </pc:picChg>
        <pc:cxnChg chg="add mod">
          <ac:chgData name="Mohit Kachhwaha" userId="ffb28dd7-aa93-4a62-b581-ba600ef914b4" providerId="ADAL" clId="{4E8DD02C-3904-447B-A4D2-B5EE742BFD02}" dt="2021-07-12T03:48:03.665" v="1582" actId="1076"/>
          <ac:cxnSpMkLst>
            <pc:docMk/>
            <pc:sldMk cId="798380069" sldId="267"/>
            <ac:cxnSpMk id="14" creationId="{24780D9C-160C-43D1-A83B-92717E1FEF69}"/>
          </ac:cxnSpMkLst>
        </pc:cxnChg>
        <pc:cxnChg chg="add mod">
          <ac:chgData name="Mohit Kachhwaha" userId="ffb28dd7-aa93-4a62-b581-ba600ef914b4" providerId="ADAL" clId="{4E8DD02C-3904-447B-A4D2-B5EE742BFD02}" dt="2021-07-12T03:48:12.191" v="1584" actId="1076"/>
          <ac:cxnSpMkLst>
            <pc:docMk/>
            <pc:sldMk cId="798380069" sldId="267"/>
            <ac:cxnSpMk id="16" creationId="{B33B1BE4-880F-466E-A8EB-DE70F6E9FFE7}"/>
          </ac:cxnSpMkLst>
        </pc:cxnChg>
        <pc:cxnChg chg="add mod">
          <ac:chgData name="Mohit Kachhwaha" userId="ffb28dd7-aa93-4a62-b581-ba600ef914b4" providerId="ADAL" clId="{4E8DD02C-3904-447B-A4D2-B5EE742BFD02}" dt="2021-07-12T03:48:17.239" v="1586" actId="1076"/>
          <ac:cxnSpMkLst>
            <pc:docMk/>
            <pc:sldMk cId="798380069" sldId="267"/>
            <ac:cxnSpMk id="17" creationId="{0C83A148-2B2D-41AF-A33F-23B7CE076CE1}"/>
          </ac:cxnSpMkLst>
        </pc:cxnChg>
        <pc:cxnChg chg="add mod">
          <ac:chgData name="Mohit Kachhwaha" userId="ffb28dd7-aa93-4a62-b581-ba600ef914b4" providerId="ADAL" clId="{4E8DD02C-3904-447B-A4D2-B5EE742BFD02}" dt="2021-07-12T03:48:23.607" v="1588" actId="1076"/>
          <ac:cxnSpMkLst>
            <pc:docMk/>
            <pc:sldMk cId="798380069" sldId="267"/>
            <ac:cxnSpMk id="18" creationId="{1332A24C-9398-4566-879E-6C25701C99FA}"/>
          </ac:cxnSpMkLst>
        </pc:cxnChg>
        <pc:cxnChg chg="add mod">
          <ac:chgData name="Mohit Kachhwaha" userId="ffb28dd7-aa93-4a62-b581-ba600ef914b4" providerId="ADAL" clId="{4E8DD02C-3904-447B-A4D2-B5EE742BFD02}" dt="2021-07-12T03:48:30.143" v="1590" actId="1076"/>
          <ac:cxnSpMkLst>
            <pc:docMk/>
            <pc:sldMk cId="798380069" sldId="267"/>
            <ac:cxnSpMk id="19" creationId="{7A0B641A-F4CC-438D-8E60-0986A6FFADB0}"/>
          </ac:cxnSpMkLst>
        </pc:cxnChg>
        <pc:cxnChg chg="add mod">
          <ac:chgData name="Mohit Kachhwaha" userId="ffb28dd7-aa93-4a62-b581-ba600ef914b4" providerId="ADAL" clId="{4E8DD02C-3904-447B-A4D2-B5EE742BFD02}" dt="2021-07-12T03:48:50.543" v="1593" actId="1076"/>
          <ac:cxnSpMkLst>
            <pc:docMk/>
            <pc:sldMk cId="798380069" sldId="267"/>
            <ac:cxnSpMk id="20" creationId="{52A4718A-8C15-428F-80F0-2DA9A3AE624F}"/>
          </ac:cxnSpMkLst>
        </pc:cxnChg>
      </pc:sldChg>
      <pc:sldChg chg="addSp delSp modSp mod">
        <pc:chgData name="Mohit Kachhwaha" userId="ffb28dd7-aa93-4a62-b581-ba600ef914b4" providerId="ADAL" clId="{4E8DD02C-3904-447B-A4D2-B5EE742BFD02}" dt="2021-07-10T12:27:35.425" v="503" actId="14100"/>
        <pc:sldMkLst>
          <pc:docMk/>
          <pc:sldMk cId="479025938" sldId="269"/>
        </pc:sldMkLst>
        <pc:spChg chg="mod">
          <ac:chgData name="Mohit Kachhwaha" userId="ffb28dd7-aa93-4a62-b581-ba600ef914b4" providerId="ADAL" clId="{4E8DD02C-3904-447B-A4D2-B5EE742BFD02}" dt="2021-07-10T12:12:38.867" v="440" actId="1076"/>
          <ac:spMkLst>
            <pc:docMk/>
            <pc:sldMk cId="479025938" sldId="269"/>
            <ac:spMk id="2" creationId="{00000000-0000-0000-0000-000000000000}"/>
          </ac:spMkLst>
        </pc:spChg>
        <pc:spChg chg="del mod">
          <ac:chgData name="Mohit Kachhwaha" userId="ffb28dd7-aa93-4a62-b581-ba600ef914b4" providerId="ADAL" clId="{4E8DD02C-3904-447B-A4D2-B5EE742BFD02}" dt="2021-07-10T12:13:03.243" v="444"/>
          <ac:spMkLst>
            <pc:docMk/>
            <pc:sldMk cId="479025938" sldId="269"/>
            <ac:spMk id="3" creationId="{00000000-0000-0000-0000-000000000000}"/>
          </ac:spMkLst>
        </pc:spChg>
        <pc:picChg chg="add mod">
          <ac:chgData name="Mohit Kachhwaha" userId="ffb28dd7-aa93-4a62-b581-ba600ef914b4" providerId="ADAL" clId="{4E8DD02C-3904-447B-A4D2-B5EE742BFD02}" dt="2021-07-10T12:27:35.425" v="503" actId="14100"/>
          <ac:picMkLst>
            <pc:docMk/>
            <pc:sldMk cId="479025938" sldId="269"/>
            <ac:picMk id="1026" creationId="{3E7AFFBC-2570-4C54-AFCA-E476BF4FFDE8}"/>
          </ac:picMkLst>
        </pc:picChg>
      </pc:sldChg>
      <pc:sldChg chg="addSp delSp modSp new mod chgLayout">
        <pc:chgData name="Mohit Kachhwaha" userId="ffb28dd7-aa93-4a62-b581-ba600ef914b4" providerId="ADAL" clId="{4E8DD02C-3904-447B-A4D2-B5EE742BFD02}" dt="2021-07-12T04:43:38.440" v="1790" actId="20577"/>
        <pc:sldMkLst>
          <pc:docMk/>
          <pc:sldMk cId="3266004650" sldId="270"/>
        </pc:sldMkLst>
        <pc:spChg chg="add del mod">
          <ac:chgData name="Mohit Kachhwaha" userId="ffb28dd7-aa93-4a62-b581-ba600ef914b4" providerId="ADAL" clId="{4E8DD02C-3904-447B-A4D2-B5EE742BFD02}" dt="2021-07-10T12:05:22.570" v="333" actId="478"/>
          <ac:spMkLst>
            <pc:docMk/>
            <pc:sldMk cId="3266004650" sldId="270"/>
            <ac:spMk id="2" creationId="{06E3E2DF-3BB1-4527-A911-EB73B8AD18A7}"/>
          </ac:spMkLst>
        </pc:spChg>
        <pc:spChg chg="del mod">
          <ac:chgData name="Mohit Kachhwaha" userId="ffb28dd7-aa93-4a62-b581-ba600ef914b4" providerId="ADAL" clId="{4E8DD02C-3904-447B-A4D2-B5EE742BFD02}" dt="2021-07-03T16:17:35.091" v="35" actId="478"/>
          <ac:spMkLst>
            <pc:docMk/>
            <pc:sldMk cId="3266004650" sldId="270"/>
            <ac:spMk id="2" creationId="{B9A9BE9D-CB54-4A60-83D4-5F3DCDD92A8D}"/>
          </ac:spMkLst>
        </pc:spChg>
        <pc:spChg chg="del mod">
          <ac:chgData name="Mohit Kachhwaha" userId="ffb28dd7-aa93-4a62-b581-ba600ef914b4" providerId="ADAL" clId="{4E8DD02C-3904-447B-A4D2-B5EE742BFD02}" dt="2021-07-03T16:20:45.785" v="136" actId="478"/>
          <ac:spMkLst>
            <pc:docMk/>
            <pc:sldMk cId="3266004650" sldId="270"/>
            <ac:spMk id="3" creationId="{559D78DC-1558-4A5B-A720-1691EE0BF025}"/>
          </ac:spMkLst>
        </pc:spChg>
        <pc:spChg chg="add mod">
          <ac:chgData name="Mohit Kachhwaha" userId="ffb28dd7-aa93-4a62-b581-ba600ef914b4" providerId="ADAL" clId="{4E8DD02C-3904-447B-A4D2-B5EE742BFD02}" dt="2021-07-12T04:43:38.440" v="1790" actId="20577"/>
          <ac:spMkLst>
            <pc:docMk/>
            <pc:sldMk cId="3266004650" sldId="270"/>
            <ac:spMk id="3" creationId="{96F0C31C-948F-47C3-8C29-282C4E6829D7}"/>
          </ac:spMkLst>
        </pc:spChg>
        <pc:spChg chg="add mod">
          <ac:chgData name="Mohit Kachhwaha" userId="ffb28dd7-aa93-4a62-b581-ba600ef914b4" providerId="ADAL" clId="{4E8DD02C-3904-447B-A4D2-B5EE742BFD02}" dt="2021-07-10T12:05:48.737" v="353" actId="120"/>
          <ac:spMkLst>
            <pc:docMk/>
            <pc:sldMk cId="3266004650" sldId="270"/>
            <ac:spMk id="4" creationId="{9C293B77-52E8-4586-A740-B5C7F87F32F3}"/>
          </ac:spMkLst>
        </pc:spChg>
        <pc:spChg chg="add del mod">
          <ac:chgData name="Mohit Kachhwaha" userId="ffb28dd7-aa93-4a62-b581-ba600ef914b4" providerId="ADAL" clId="{4E8DD02C-3904-447B-A4D2-B5EE742BFD02}" dt="2021-07-03T16:20:49.733" v="137" actId="478"/>
          <ac:spMkLst>
            <pc:docMk/>
            <pc:sldMk cId="3266004650" sldId="270"/>
            <ac:spMk id="5" creationId="{4CF43086-ADB3-402D-8DDB-16C1715AD5D8}"/>
          </ac:spMkLst>
        </pc:spChg>
        <pc:spChg chg="add del mod">
          <ac:chgData name="Mohit Kachhwaha" userId="ffb28dd7-aa93-4a62-b581-ba600ef914b4" providerId="ADAL" clId="{4E8DD02C-3904-447B-A4D2-B5EE742BFD02}" dt="2021-07-10T12:05:25.870" v="334" actId="478"/>
          <ac:spMkLst>
            <pc:docMk/>
            <pc:sldMk cId="3266004650" sldId="270"/>
            <ac:spMk id="6" creationId="{87AA6400-0337-43E5-9328-E8C41A6EF4E6}"/>
          </ac:spMkLst>
        </pc:spChg>
        <pc:spChg chg="add del mod">
          <ac:chgData name="Mohit Kachhwaha" userId="ffb28dd7-aa93-4a62-b581-ba600ef914b4" providerId="ADAL" clId="{4E8DD02C-3904-447B-A4D2-B5EE742BFD02}" dt="2021-07-12T03:42:53.782" v="1544"/>
          <ac:spMkLst>
            <pc:docMk/>
            <pc:sldMk cId="3266004650" sldId="270"/>
            <ac:spMk id="9" creationId="{6A93A6F1-139D-43BB-83C6-8E038DDEFAED}"/>
          </ac:spMkLst>
        </pc:spChg>
        <pc:graphicFrameChg chg="add del mod">
          <ac:chgData name="Mohit Kachhwaha" userId="ffb28dd7-aa93-4a62-b581-ba600ef914b4" providerId="ADAL" clId="{4E8DD02C-3904-447B-A4D2-B5EE742BFD02}" dt="2021-07-12T03:42:53.782" v="1544"/>
          <ac:graphicFrameMkLst>
            <pc:docMk/>
            <pc:sldMk cId="3266004650" sldId="270"/>
            <ac:graphicFrameMk id="8" creationId="{8A6F5D97-1DDB-46BA-9779-BFEEAA5E23E1}"/>
          </ac:graphicFrameMkLst>
        </pc:graphicFrameChg>
        <pc:picChg chg="add del mod">
          <ac:chgData name="Mohit Kachhwaha" userId="ffb28dd7-aa93-4a62-b581-ba600ef914b4" providerId="ADAL" clId="{4E8DD02C-3904-447B-A4D2-B5EE742BFD02}" dt="2021-07-12T03:42:53.782" v="1544"/>
          <ac:picMkLst>
            <pc:docMk/>
            <pc:sldMk cId="3266004650" sldId="270"/>
            <ac:picMk id="5122" creationId="{206F1880-D40C-45D4-B0FD-6C23D2953A0A}"/>
          </ac:picMkLst>
        </pc:picChg>
        <pc:picChg chg="add del mod">
          <ac:chgData name="Mohit Kachhwaha" userId="ffb28dd7-aa93-4a62-b581-ba600ef914b4" providerId="ADAL" clId="{4E8DD02C-3904-447B-A4D2-B5EE742BFD02}" dt="2021-07-12T03:42:53.782" v="1544"/>
          <ac:picMkLst>
            <pc:docMk/>
            <pc:sldMk cId="3266004650" sldId="270"/>
            <ac:picMk id="5123" creationId="{E2242393-4A9F-42D6-AAC9-4DAD57D97261}"/>
          </ac:picMkLst>
        </pc:picChg>
        <pc:picChg chg="add del mod">
          <ac:chgData name="Mohit Kachhwaha" userId="ffb28dd7-aa93-4a62-b581-ba600ef914b4" providerId="ADAL" clId="{4E8DD02C-3904-447B-A4D2-B5EE742BFD02}" dt="2021-07-12T03:42:53.782" v="1544"/>
          <ac:picMkLst>
            <pc:docMk/>
            <pc:sldMk cId="3266004650" sldId="270"/>
            <ac:picMk id="5124" creationId="{D9330AF0-09A9-4C9C-8A87-3D552F6B70AD}"/>
          </ac:picMkLst>
        </pc:picChg>
        <pc:picChg chg="add del mod">
          <ac:chgData name="Mohit Kachhwaha" userId="ffb28dd7-aa93-4a62-b581-ba600ef914b4" providerId="ADAL" clId="{4E8DD02C-3904-447B-A4D2-B5EE742BFD02}" dt="2021-07-12T03:42:53.782" v="1544"/>
          <ac:picMkLst>
            <pc:docMk/>
            <pc:sldMk cId="3266004650" sldId="270"/>
            <ac:picMk id="5125" creationId="{38F7398B-A210-4A63-BC28-5FDDDD0E5714}"/>
          </ac:picMkLst>
        </pc:picChg>
        <pc:picChg chg="add del mod">
          <ac:chgData name="Mohit Kachhwaha" userId="ffb28dd7-aa93-4a62-b581-ba600ef914b4" providerId="ADAL" clId="{4E8DD02C-3904-447B-A4D2-B5EE742BFD02}" dt="2021-07-12T03:42:53.782" v="1544"/>
          <ac:picMkLst>
            <pc:docMk/>
            <pc:sldMk cId="3266004650" sldId="270"/>
            <ac:picMk id="5126" creationId="{5CA9AE28-4D02-4F53-B6FD-5F8D2A6368D0}"/>
          </ac:picMkLst>
        </pc:picChg>
        <pc:picChg chg="add del mod">
          <ac:chgData name="Mohit Kachhwaha" userId="ffb28dd7-aa93-4a62-b581-ba600ef914b4" providerId="ADAL" clId="{4E8DD02C-3904-447B-A4D2-B5EE742BFD02}" dt="2021-07-12T03:42:53.782" v="1544"/>
          <ac:picMkLst>
            <pc:docMk/>
            <pc:sldMk cId="3266004650" sldId="270"/>
            <ac:picMk id="5127" creationId="{E86E81D0-FD03-49BD-BA23-CF8A388CB8D1}"/>
          </ac:picMkLst>
        </pc:picChg>
        <pc:picChg chg="add del mod">
          <ac:chgData name="Mohit Kachhwaha" userId="ffb28dd7-aa93-4a62-b581-ba600ef914b4" providerId="ADAL" clId="{4E8DD02C-3904-447B-A4D2-B5EE742BFD02}" dt="2021-07-12T03:42:53.782" v="1544"/>
          <ac:picMkLst>
            <pc:docMk/>
            <pc:sldMk cId="3266004650" sldId="270"/>
            <ac:picMk id="5128" creationId="{F60C4BAF-A13E-4D83-A269-280F7C105EED}"/>
          </ac:picMkLst>
        </pc:picChg>
      </pc:sldChg>
      <pc:sldChg chg="addSp delSp modSp new del mod">
        <pc:chgData name="Mohit Kachhwaha" userId="ffb28dd7-aa93-4a62-b581-ba600ef914b4" providerId="ADAL" clId="{4E8DD02C-3904-447B-A4D2-B5EE742BFD02}" dt="2021-07-10T12:50:44.309" v="567" actId="680"/>
        <pc:sldMkLst>
          <pc:docMk/>
          <pc:sldMk cId="937456246" sldId="271"/>
        </pc:sldMkLst>
        <pc:spChg chg="add del">
          <ac:chgData name="Mohit Kachhwaha" userId="ffb28dd7-aa93-4a62-b581-ba600ef914b4" providerId="ADAL" clId="{4E8DD02C-3904-447B-A4D2-B5EE742BFD02}" dt="2021-07-10T12:50:40.187" v="566"/>
          <ac:spMkLst>
            <pc:docMk/>
            <pc:sldMk cId="937456246" sldId="271"/>
            <ac:spMk id="3" creationId="{A868AF81-425F-4291-83A6-692303F49F43}"/>
          </ac:spMkLst>
        </pc:spChg>
        <pc:picChg chg="add del mod">
          <ac:chgData name="Mohit Kachhwaha" userId="ffb28dd7-aa93-4a62-b581-ba600ef914b4" providerId="ADAL" clId="{4E8DD02C-3904-447B-A4D2-B5EE742BFD02}" dt="2021-07-10T12:50:40.187" v="566"/>
          <ac:picMkLst>
            <pc:docMk/>
            <pc:sldMk cId="937456246" sldId="271"/>
            <ac:picMk id="4" creationId="{D790EEA2-F607-487E-848A-530FAC51F1E1}"/>
          </ac:picMkLst>
        </pc:picChg>
      </pc:sldChg>
      <pc:sldChg chg="addSp modSp new mod">
        <pc:chgData name="Mohit Kachhwaha" userId="ffb28dd7-aa93-4a62-b581-ba600ef914b4" providerId="ADAL" clId="{4E8DD02C-3904-447B-A4D2-B5EE742BFD02}" dt="2021-07-12T04:28:08.415" v="1699" actId="1076"/>
        <pc:sldMkLst>
          <pc:docMk/>
          <pc:sldMk cId="2266160388" sldId="271"/>
        </pc:sldMkLst>
        <pc:spChg chg="mod">
          <ac:chgData name="Mohit Kachhwaha" userId="ffb28dd7-aa93-4a62-b581-ba600ef914b4" providerId="ADAL" clId="{4E8DD02C-3904-447B-A4D2-B5EE742BFD02}" dt="2021-07-12T04:27:46.303" v="1696" actId="14100"/>
          <ac:spMkLst>
            <pc:docMk/>
            <pc:sldMk cId="2266160388" sldId="271"/>
            <ac:spMk id="2" creationId="{7F67A7B7-CFC0-4A17-A711-02F8F47B4533}"/>
          </ac:spMkLst>
        </pc:spChg>
        <pc:spChg chg="mod">
          <ac:chgData name="Mohit Kachhwaha" userId="ffb28dd7-aa93-4a62-b581-ba600ef914b4" providerId="ADAL" clId="{4E8DD02C-3904-447B-A4D2-B5EE742BFD02}" dt="2021-07-12T04:27:54.023" v="1697" actId="14100"/>
          <ac:spMkLst>
            <pc:docMk/>
            <pc:sldMk cId="2266160388" sldId="271"/>
            <ac:spMk id="3" creationId="{F76FAC17-3BD9-4029-BA10-092F5D3B24FD}"/>
          </ac:spMkLst>
        </pc:spChg>
        <pc:spChg chg="add mod">
          <ac:chgData name="Mohit Kachhwaha" userId="ffb28dd7-aa93-4a62-b581-ba600ef914b4" providerId="ADAL" clId="{4E8DD02C-3904-447B-A4D2-B5EE742BFD02}" dt="2021-07-12T04:28:02.567" v="1698" actId="1076"/>
          <ac:spMkLst>
            <pc:docMk/>
            <pc:sldMk cId="2266160388" sldId="271"/>
            <ac:spMk id="7" creationId="{A328BEED-C207-48E8-B8BF-BE902EF3D66F}"/>
          </ac:spMkLst>
        </pc:spChg>
        <pc:spChg chg="add mod">
          <ac:chgData name="Mohit Kachhwaha" userId="ffb28dd7-aa93-4a62-b581-ba600ef914b4" providerId="ADAL" clId="{4E8DD02C-3904-447B-A4D2-B5EE742BFD02}" dt="2021-07-12T04:27:16.012" v="1677" actId="20577"/>
          <ac:spMkLst>
            <pc:docMk/>
            <pc:sldMk cId="2266160388" sldId="271"/>
            <ac:spMk id="9" creationId="{3FFA4EBD-50A0-41F8-8540-CEBA3BA951B1}"/>
          </ac:spMkLst>
        </pc:spChg>
        <pc:picChg chg="add mod">
          <ac:chgData name="Mohit Kachhwaha" userId="ffb28dd7-aa93-4a62-b581-ba600ef914b4" providerId="ADAL" clId="{4E8DD02C-3904-447B-A4D2-B5EE742BFD02}" dt="2021-07-12T04:28:08.415" v="1699" actId="1076"/>
          <ac:picMkLst>
            <pc:docMk/>
            <pc:sldMk cId="2266160388" sldId="271"/>
            <ac:picMk id="7170" creationId="{71542174-1F3A-4560-9143-000A977FF127}"/>
          </ac:picMkLst>
        </pc:picChg>
      </pc:sldChg>
      <pc:sldChg chg="addSp delSp modSp new mod">
        <pc:chgData name="Mohit Kachhwaha" userId="ffb28dd7-aa93-4a62-b581-ba600ef914b4" providerId="ADAL" clId="{4E8DD02C-3904-447B-A4D2-B5EE742BFD02}" dt="2021-07-12T04:42:28.469" v="1756" actId="1076"/>
        <pc:sldMkLst>
          <pc:docMk/>
          <pc:sldMk cId="3918332296" sldId="272"/>
        </pc:sldMkLst>
        <pc:spChg chg="del">
          <ac:chgData name="Mohit Kachhwaha" userId="ffb28dd7-aa93-4a62-b581-ba600ef914b4" providerId="ADAL" clId="{4E8DD02C-3904-447B-A4D2-B5EE742BFD02}" dt="2021-07-12T04:28:49.857" v="1702" actId="478"/>
          <ac:spMkLst>
            <pc:docMk/>
            <pc:sldMk cId="3918332296" sldId="272"/>
            <ac:spMk id="2" creationId="{883E850E-B63E-44BC-A05F-C1840EB41DA5}"/>
          </ac:spMkLst>
        </pc:spChg>
        <pc:spChg chg="del">
          <ac:chgData name="Mohit Kachhwaha" userId="ffb28dd7-aa93-4a62-b581-ba600ef914b4" providerId="ADAL" clId="{4E8DD02C-3904-447B-A4D2-B5EE742BFD02}" dt="2021-07-12T04:28:49.857" v="1702" actId="478"/>
          <ac:spMkLst>
            <pc:docMk/>
            <pc:sldMk cId="3918332296" sldId="272"/>
            <ac:spMk id="3" creationId="{C1C14F1F-8766-4DAE-A99E-23997D9F7146}"/>
          </ac:spMkLst>
        </pc:spChg>
        <pc:spChg chg="add del">
          <ac:chgData name="Mohit Kachhwaha" userId="ffb28dd7-aa93-4a62-b581-ba600ef914b4" providerId="ADAL" clId="{4E8DD02C-3904-447B-A4D2-B5EE742BFD02}" dt="2021-07-12T04:28:49.857" v="1702" actId="478"/>
          <ac:spMkLst>
            <pc:docMk/>
            <pc:sldMk cId="3918332296" sldId="272"/>
            <ac:spMk id="6" creationId="{57A77170-83D7-4548-ADDE-D97CA94EE1AB}"/>
          </ac:spMkLst>
        </pc:spChg>
        <pc:spChg chg="add mod">
          <ac:chgData name="Mohit Kachhwaha" userId="ffb28dd7-aa93-4a62-b581-ba600ef914b4" providerId="ADAL" clId="{4E8DD02C-3904-447B-A4D2-B5EE742BFD02}" dt="2021-07-12T04:42:16.923" v="1752" actId="1076"/>
          <ac:spMkLst>
            <pc:docMk/>
            <pc:sldMk cId="3918332296" sldId="272"/>
            <ac:spMk id="8" creationId="{3755CB79-CB8A-4153-814C-AC6A0F9CC5E5}"/>
          </ac:spMkLst>
        </pc:spChg>
        <pc:spChg chg="add mod">
          <ac:chgData name="Mohit Kachhwaha" userId="ffb28dd7-aa93-4a62-b581-ba600ef914b4" providerId="ADAL" clId="{4E8DD02C-3904-447B-A4D2-B5EE742BFD02}" dt="2021-07-12T04:30:13.847" v="1722" actId="1076"/>
          <ac:spMkLst>
            <pc:docMk/>
            <pc:sldMk cId="3918332296" sldId="272"/>
            <ac:spMk id="9" creationId="{4944E81E-C8A9-4920-B7DB-BF2CA1B34BAB}"/>
          </ac:spMkLst>
        </pc:spChg>
        <pc:spChg chg="add del">
          <ac:chgData name="Mohit Kachhwaha" userId="ffb28dd7-aa93-4a62-b581-ba600ef914b4" providerId="ADAL" clId="{4E8DD02C-3904-447B-A4D2-B5EE742BFD02}" dt="2021-07-12T04:30:24.487" v="1724"/>
          <ac:spMkLst>
            <pc:docMk/>
            <pc:sldMk cId="3918332296" sldId="272"/>
            <ac:spMk id="10" creationId="{552EF2AF-D428-49B1-85B0-2BEF697B6819}"/>
          </ac:spMkLst>
        </pc:spChg>
        <pc:spChg chg="add del mod">
          <ac:chgData name="Mohit Kachhwaha" userId="ffb28dd7-aa93-4a62-b581-ba600ef914b4" providerId="ADAL" clId="{4E8DD02C-3904-447B-A4D2-B5EE742BFD02}" dt="2021-07-12T04:30:36.071" v="1728"/>
          <ac:spMkLst>
            <pc:docMk/>
            <pc:sldMk cId="3918332296" sldId="272"/>
            <ac:spMk id="11" creationId="{6D81B477-91CD-44E8-B7F9-16403A593404}"/>
          </ac:spMkLst>
        </pc:spChg>
        <pc:spChg chg="add del">
          <ac:chgData name="Mohit Kachhwaha" userId="ffb28dd7-aa93-4a62-b581-ba600ef914b4" providerId="ADAL" clId="{4E8DD02C-3904-447B-A4D2-B5EE742BFD02}" dt="2021-07-12T04:30:47.280" v="1730"/>
          <ac:spMkLst>
            <pc:docMk/>
            <pc:sldMk cId="3918332296" sldId="272"/>
            <ac:spMk id="12" creationId="{8E800DE7-7F1F-45BB-B8C3-9050892DDFD0}"/>
          </ac:spMkLst>
        </pc:spChg>
        <pc:spChg chg="add mod">
          <ac:chgData name="Mohit Kachhwaha" userId="ffb28dd7-aa93-4a62-b581-ba600ef914b4" providerId="ADAL" clId="{4E8DD02C-3904-447B-A4D2-B5EE742BFD02}" dt="2021-07-12T04:42:20.404" v="1753" actId="1076"/>
          <ac:spMkLst>
            <pc:docMk/>
            <pc:sldMk cId="3918332296" sldId="272"/>
            <ac:spMk id="13" creationId="{AC7940C2-B0CC-4D10-92DD-C7AC40DE02C4}"/>
          </ac:spMkLst>
        </pc:spChg>
        <pc:spChg chg="add del">
          <ac:chgData name="Mohit Kachhwaha" userId="ffb28dd7-aa93-4a62-b581-ba600ef914b4" providerId="ADAL" clId="{4E8DD02C-3904-447B-A4D2-B5EE742BFD02}" dt="2021-07-12T04:31:10.415" v="1734"/>
          <ac:spMkLst>
            <pc:docMk/>
            <pc:sldMk cId="3918332296" sldId="272"/>
            <ac:spMk id="14" creationId="{48529565-F622-4520-B81B-85F4A790E197}"/>
          </ac:spMkLst>
        </pc:spChg>
        <pc:picChg chg="add mod">
          <ac:chgData name="Mohit Kachhwaha" userId="ffb28dd7-aa93-4a62-b581-ba600ef914b4" providerId="ADAL" clId="{4E8DD02C-3904-447B-A4D2-B5EE742BFD02}" dt="2021-07-12T04:42:28.469" v="1756" actId="1076"/>
          <ac:picMkLst>
            <pc:docMk/>
            <pc:sldMk cId="3918332296" sldId="272"/>
            <ac:picMk id="16" creationId="{5C95D61B-D05C-4B44-99DD-74D02327AA84}"/>
          </ac:picMkLst>
        </pc:picChg>
        <pc:picChg chg="add mod">
          <ac:chgData name="Mohit Kachhwaha" userId="ffb28dd7-aa93-4a62-b581-ba600ef914b4" providerId="ADAL" clId="{4E8DD02C-3904-447B-A4D2-B5EE742BFD02}" dt="2021-07-12T04:32:32.767" v="1749" actId="14100"/>
          <ac:picMkLst>
            <pc:docMk/>
            <pc:sldMk cId="3918332296" sldId="272"/>
            <ac:picMk id="8198" creationId="{1905E9EC-2A1E-458D-81AB-B938FDB4E0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E9BA0-8D99-4BF0-8464-89F89B427FCB}" type="datetimeFigureOut">
              <a:rPr lang="en-IN" smtClean="0"/>
              <a:t>10-07-2021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D6F66-7525-4CA0-B7F7-AF3FF1B8382C}" type="slidenum">
              <a:rPr lang="en-IN" smtClean="0"/>
              <a:t>‹#›</a:t>
            </a:fld>
            <a:endParaRPr lang="en-IN"/>
          </a:p>
        </p:txBody>
      </p:sp>
    </p:spTree>
    <p:extLst>
      <p:ext uri="{BB962C8B-B14F-4D97-AF65-F5344CB8AC3E}">
        <p14:creationId xmlns:p14="http://schemas.microsoft.com/office/powerpoint/2010/main" val="370426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5ECCB-AD66-4E7B-92C4-ECD58C9190BD}"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095BE-2E0C-4D58-83CD-4F4018DCEF01}"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C3386-DC75-4B7A-BBD7-E6A6F0D23293}"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63FCB0-F9C7-46D3-847B-8449FA20673C}"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0A58D3-F12F-4583-ABE4-B01362DE0EF0}"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6726BB0-CDF6-487A-8424-BEE46E891695}"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DDB0F-EE38-43F5-A898-42E602D9807D}"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6C992-FB4A-4BCC-BAE8-BF7DDE724F06}"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6BDF3-10C6-414E-9DF6-3EB0F97E05AF}"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467B5-6456-4875-B5C3-D2FF0EF24243}"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0BE7-2776-440D-B188-2310A6A6F5B3}"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2D5F4-0726-418E-9036-B3209D37D51D}" type="datetime1">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348E0-ECDF-4DC3-AED3-D93380C755F1}"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8B639-09D0-46DC-9448-098A90B4777E}" type="datetime1">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088C2-0708-4802-83A3-0B14FEAE281D}"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BD8649-D6D1-4C4E-90F9-70840BE057A2}"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938036-259F-4BD9-B0B4-BA6FBAF9758E}" type="datetime1">
              <a:rPr lang="en-US" smtClean="0"/>
              <a:t>7/10/2021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hyperlink" Target="https://marketplace.visualstudio.com/items?itemName=IBM.zopenedit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marketplace.visualstudio.com/items?itemName=VisualStudioExptTeam.vscodeintellicode" TargetMode="External"/><Relationship Id="rId3" Type="http://schemas.openxmlformats.org/officeDocument/2006/relationships/hyperlink" Target="https://marketplace.visualstudio.com/items?itemName=streetsidesoftware.code-spell-checker" TargetMode="External"/><Relationship Id="rId7" Type="http://schemas.openxmlformats.org/officeDocument/2006/relationships/hyperlink" Target="https://marketplace.visualstudio.com/items?itemName=Kelvin.vscode-sshfs" TargetMode="External"/><Relationship Id="rId2" Type="http://schemas.openxmlformats.org/officeDocument/2006/relationships/hyperlink" Target="https://marketplace.visualstudio.com/items?itemName=CoenraadS.bracket-pair-colorizer" TargetMode="External"/><Relationship Id="rId1" Type="http://schemas.openxmlformats.org/officeDocument/2006/relationships/slideLayout" Target="../slideLayouts/slideLayout2.xml"/><Relationship Id="rId6" Type="http://schemas.openxmlformats.org/officeDocument/2006/relationships/hyperlink" Target="https://marketplace.visualstudio.com/items?itemName=ms-python.python" TargetMode="External"/><Relationship Id="rId5" Type="http://schemas.openxmlformats.org/officeDocument/2006/relationships/hyperlink" Target="https://marketplace.visualstudio.com/items?itemName=zhuangtongfa.Material-theme" TargetMode="External"/><Relationship Id="rId4" Type="http://schemas.openxmlformats.org/officeDocument/2006/relationships/hyperlink" Target="https://marketplace.visualstudio.com/items?itemName=SirTori.indenticator" TargetMode="External"/><Relationship Id="rId9" Type="http://schemas.openxmlformats.org/officeDocument/2006/relationships/hyperlink" Target="https://marketplace.visualstudio.com/items?itemName=vscode-icons-team.vscode-icon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ode.visualstudio.com/docs/editor/extension-galle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shortcuts/keyboard-shortcuts-window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838" y="1097924"/>
            <a:ext cx="11139949" cy="2262781"/>
          </a:xfrm>
        </p:spPr>
        <p:txBody>
          <a:bodyPr>
            <a:normAutofit/>
          </a:bodyPr>
          <a:lstStyle/>
          <a:p>
            <a:pPr algn="ctr"/>
            <a:r>
              <a:rPr lang="en-IN" b="1" dirty="0">
                <a:solidFill>
                  <a:schemeClr val="accent1"/>
                </a:solidFill>
                <a:latin typeface="Times New Roman" panose="02020603050405020304" pitchFamily="18" charset="0"/>
                <a:cs typeface="Times New Roman" panose="02020603050405020304" pitchFamily="18" charset="0"/>
              </a:rPr>
              <a:t>Visual Studio Code, RPG, and IBM </a:t>
            </a:r>
            <a:r>
              <a:rPr lang="en-IN" b="1" dirty="0" err="1">
                <a:solidFill>
                  <a:schemeClr val="accent1"/>
                </a:solidFill>
                <a:latin typeface="Times New Roman" panose="02020603050405020304" pitchFamily="18" charset="0"/>
                <a:cs typeface="Times New Roman" panose="02020603050405020304" pitchFamily="18" charset="0"/>
              </a:rPr>
              <a:t>i</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6AE1B51-6DD1-44B9-8585-526ED51E593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42346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78AE05-D8F3-4A2F-8E2A-75C2350095CC}"/>
              </a:ext>
            </a:extLst>
          </p:cNvPr>
          <p:cNvSpPr>
            <a:spLocks noGrp="1"/>
          </p:cNvSpPr>
          <p:nvPr>
            <p:ph type="title"/>
          </p:nvPr>
        </p:nvSpPr>
        <p:spPr>
          <a:xfrm>
            <a:off x="1195068" y="1265948"/>
            <a:ext cx="4137059" cy="1280890"/>
          </a:xfrm>
        </p:spPr>
        <p:txBody>
          <a:bodyPr>
            <a:normAutofit fontScale="90000"/>
          </a:bodyPr>
          <a:lstStyle/>
          <a:p>
            <a:pPr>
              <a:lnSpc>
                <a:spcPct val="90000"/>
              </a:lnSpc>
            </a:pPr>
            <a:r>
              <a:rPr lang="en-US" sz="2700" dirty="0"/>
              <a:t>IBM </a:t>
            </a:r>
            <a:r>
              <a:rPr lang="en-US" sz="2700" dirty="0" err="1"/>
              <a:t>i</a:t>
            </a:r>
            <a:r>
              <a:rPr lang="en-US" sz="2700" dirty="0"/>
              <a:t> Languages by </a:t>
            </a:r>
            <a:r>
              <a:rPr lang="en-US" sz="2700" dirty="0" err="1"/>
              <a:t>barrettotte</a:t>
            </a:r>
            <a:br>
              <a:rPr lang="en-US" sz="2700" dirty="0"/>
            </a:br>
            <a:br>
              <a:rPr lang="en-US" sz="2700" dirty="0"/>
            </a:br>
            <a:endParaRPr lang="en-IN" sz="2700" dirty="0"/>
          </a:p>
        </p:txBody>
      </p:sp>
      <p:sp>
        <p:nvSpPr>
          <p:cNvPr id="4" name="Slide Number Placeholder 3">
            <a:extLst>
              <a:ext uri="{FF2B5EF4-FFF2-40B4-BE49-F238E27FC236}">
                <a16:creationId xmlns:a16="http://schemas.microsoft.com/office/drawing/2014/main" id="{E87AA3F0-5024-4B7A-88F1-FA73C583F726}"/>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8" name="Content Placeholder 7">
            <a:extLst>
              <a:ext uri="{FF2B5EF4-FFF2-40B4-BE49-F238E27FC236}">
                <a16:creationId xmlns:a16="http://schemas.microsoft.com/office/drawing/2014/main" id="{AA48E786-6AB8-45D9-ABF1-8F3276661B68}"/>
              </a:ext>
            </a:extLst>
          </p:cNvPr>
          <p:cNvSpPr>
            <a:spLocks noGrp="1"/>
          </p:cNvSpPr>
          <p:nvPr>
            <p:ph idx="1"/>
          </p:nvPr>
        </p:nvSpPr>
        <p:spPr>
          <a:xfrm>
            <a:off x="921695" y="2292596"/>
            <a:ext cx="4140772" cy="3777622"/>
          </a:xfrm>
        </p:spPr>
        <p:txBody>
          <a:bodyPr>
            <a:normAutofit/>
          </a:bodyPr>
          <a:lstStyle/>
          <a:p>
            <a:pPr lvl="1"/>
            <a:r>
              <a:rPr lang="en-US" b="0" i="0" dirty="0">
                <a:solidFill>
                  <a:srgbClr val="000000"/>
                </a:solidFill>
                <a:effectLst/>
                <a:latin typeface="-apple-system"/>
              </a:rPr>
              <a:t>extension for the majority of native languages like RPG, CL, DDS, and RPGLE fixed/free. This extension provides syntax highlighting, keyword prompting, etc. </a:t>
            </a:r>
            <a:endParaRPr lang="en-IN" dirty="0">
              <a:solidFill>
                <a:srgbClr val="000000"/>
              </a:solidFill>
            </a:endParaRPr>
          </a:p>
        </p:txBody>
      </p:sp>
      <p:pic>
        <p:nvPicPr>
          <p:cNvPr id="2050" name="Picture 2" descr="vscode-ibmi">
            <a:extLst>
              <a:ext uri="{FF2B5EF4-FFF2-40B4-BE49-F238E27FC236}">
                <a16:creationId xmlns:a16="http://schemas.microsoft.com/office/drawing/2014/main" id="{A24329B1-15B7-4E68-A7E5-5B953EDA95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5616" y="1152907"/>
            <a:ext cx="6642593" cy="52144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9B6F4E9-9446-4325-BCEA-AAF3D19BF85E}"/>
              </a:ext>
            </a:extLst>
          </p:cNvPr>
          <p:cNvSpPr txBox="1"/>
          <p:nvPr/>
        </p:nvSpPr>
        <p:spPr>
          <a:xfrm>
            <a:off x="6556131" y="6367341"/>
            <a:ext cx="6096000" cy="369332"/>
          </a:xfrm>
          <a:prstGeom prst="rect">
            <a:avLst/>
          </a:prstGeom>
          <a:noFill/>
        </p:spPr>
        <p:txBody>
          <a:bodyPr wrap="square">
            <a:spAutoFit/>
          </a:bodyPr>
          <a:lstStyle/>
          <a:p>
            <a:r>
              <a:rPr lang="en-US" b="0" i="0" dirty="0">
                <a:solidFill>
                  <a:srgbClr val="000000"/>
                </a:solidFill>
                <a:effectLst/>
                <a:latin typeface="-apple-system"/>
              </a:rPr>
              <a:t>This is for RPGLE Free.</a:t>
            </a:r>
            <a:endParaRPr lang="en-IN" dirty="0"/>
          </a:p>
        </p:txBody>
      </p:sp>
      <p:pic>
        <p:nvPicPr>
          <p:cNvPr id="12" name="Picture 11">
            <a:extLst>
              <a:ext uri="{FF2B5EF4-FFF2-40B4-BE49-F238E27FC236}">
                <a16:creationId xmlns:a16="http://schemas.microsoft.com/office/drawing/2014/main" id="{1C2B29E3-0A7F-4C83-9D96-60F6E9DC0830}"/>
              </a:ext>
            </a:extLst>
          </p:cNvPr>
          <p:cNvPicPr>
            <a:picLocks noChangeAspect="1"/>
          </p:cNvPicPr>
          <p:nvPr/>
        </p:nvPicPr>
        <p:blipFill>
          <a:blip r:embed="rId3"/>
          <a:stretch>
            <a:fillRect/>
          </a:stretch>
        </p:blipFill>
        <p:spPr>
          <a:xfrm>
            <a:off x="416332" y="4106250"/>
            <a:ext cx="4646135" cy="2411330"/>
          </a:xfrm>
          <a:prstGeom prst="rect">
            <a:avLst/>
          </a:prstGeom>
        </p:spPr>
      </p:pic>
    </p:spTree>
    <p:extLst>
      <p:ext uri="{BB962C8B-B14F-4D97-AF65-F5344CB8AC3E}">
        <p14:creationId xmlns:p14="http://schemas.microsoft.com/office/powerpoint/2010/main" val="375506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2EC8B4-EBCB-47D7-8040-3D9205E1146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074" name="Picture 2" descr="vscode-ibmi">
            <a:extLst>
              <a:ext uri="{FF2B5EF4-FFF2-40B4-BE49-F238E27FC236}">
                <a16:creationId xmlns:a16="http://schemas.microsoft.com/office/drawing/2014/main" id="{7AA34478-7F42-4BA7-BE41-557E0AB48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19" y="1375570"/>
            <a:ext cx="5710181" cy="23308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C2C0A1D-8674-4E45-A60D-DE20B656E197}"/>
              </a:ext>
            </a:extLst>
          </p:cNvPr>
          <p:cNvSpPr txBox="1"/>
          <p:nvPr/>
        </p:nvSpPr>
        <p:spPr>
          <a:xfrm>
            <a:off x="7549662" y="603116"/>
            <a:ext cx="6096000" cy="369332"/>
          </a:xfrm>
          <a:prstGeom prst="rect">
            <a:avLst/>
          </a:prstGeom>
          <a:noFill/>
        </p:spPr>
        <p:txBody>
          <a:bodyPr wrap="square">
            <a:spAutoFit/>
          </a:bodyPr>
          <a:lstStyle/>
          <a:p>
            <a:r>
              <a:rPr lang="en-IN" b="0" i="0" dirty="0">
                <a:solidFill>
                  <a:srgbClr val="000000"/>
                </a:solidFill>
                <a:effectLst/>
                <a:latin typeface="-apple-system"/>
              </a:rPr>
              <a:t>And one for DDS.</a:t>
            </a:r>
            <a:endParaRPr lang="en-IN" dirty="0"/>
          </a:p>
        </p:txBody>
      </p:sp>
      <p:sp>
        <p:nvSpPr>
          <p:cNvPr id="19" name="TextBox 18">
            <a:extLst>
              <a:ext uri="{FF2B5EF4-FFF2-40B4-BE49-F238E27FC236}">
                <a16:creationId xmlns:a16="http://schemas.microsoft.com/office/drawing/2014/main" id="{79C96EFD-23A6-4FCE-8262-B89232F44C3C}"/>
              </a:ext>
            </a:extLst>
          </p:cNvPr>
          <p:cNvSpPr txBox="1"/>
          <p:nvPr/>
        </p:nvSpPr>
        <p:spPr>
          <a:xfrm>
            <a:off x="4881927" y="3912141"/>
            <a:ext cx="6756888" cy="369332"/>
          </a:xfrm>
          <a:prstGeom prst="rect">
            <a:avLst/>
          </a:prstGeom>
          <a:noFill/>
        </p:spPr>
        <p:txBody>
          <a:bodyPr wrap="square">
            <a:spAutoFit/>
          </a:bodyPr>
          <a:lstStyle/>
          <a:p>
            <a:r>
              <a:rPr lang="en-IN" b="0" i="0" dirty="0">
                <a:solidFill>
                  <a:srgbClr val="000000"/>
                </a:solidFill>
                <a:effectLst/>
                <a:latin typeface="-apple-system"/>
              </a:rPr>
              <a:t>IBM I : Commands</a:t>
            </a:r>
            <a:endParaRPr lang="en-IN" dirty="0"/>
          </a:p>
        </p:txBody>
      </p:sp>
      <p:pic>
        <p:nvPicPr>
          <p:cNvPr id="3080" name="Picture 8" descr="vscode-ibmi">
            <a:extLst>
              <a:ext uri="{FF2B5EF4-FFF2-40B4-BE49-F238E27FC236}">
                <a16:creationId xmlns:a16="http://schemas.microsoft.com/office/drawing/2014/main" id="{3037592C-2E1D-4C33-95F9-9E556F5B9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512" y="1266825"/>
            <a:ext cx="5630741" cy="25483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A7CEFC8-C5E4-408A-9A42-334B13A32609}"/>
              </a:ext>
            </a:extLst>
          </p:cNvPr>
          <p:cNvPicPr>
            <a:picLocks noChangeAspect="1"/>
          </p:cNvPicPr>
          <p:nvPr/>
        </p:nvPicPr>
        <p:blipFill>
          <a:blip r:embed="rId4"/>
          <a:stretch>
            <a:fillRect/>
          </a:stretch>
        </p:blipFill>
        <p:spPr>
          <a:xfrm>
            <a:off x="1957020" y="4424356"/>
            <a:ext cx="8136550" cy="2881695"/>
          </a:xfrm>
          <a:prstGeom prst="rect">
            <a:avLst/>
          </a:prstGeom>
        </p:spPr>
      </p:pic>
      <p:sp>
        <p:nvSpPr>
          <p:cNvPr id="25" name="TextBox 24">
            <a:extLst>
              <a:ext uri="{FF2B5EF4-FFF2-40B4-BE49-F238E27FC236}">
                <a16:creationId xmlns:a16="http://schemas.microsoft.com/office/drawing/2014/main" id="{DC5854D4-F738-4FB8-A9C9-7C04076D0478}"/>
              </a:ext>
            </a:extLst>
          </p:cNvPr>
          <p:cNvSpPr txBox="1"/>
          <p:nvPr/>
        </p:nvSpPr>
        <p:spPr>
          <a:xfrm>
            <a:off x="1983397" y="795024"/>
            <a:ext cx="6756888" cy="369332"/>
          </a:xfrm>
          <a:prstGeom prst="rect">
            <a:avLst/>
          </a:prstGeom>
          <a:noFill/>
        </p:spPr>
        <p:txBody>
          <a:bodyPr wrap="square">
            <a:spAutoFit/>
          </a:bodyPr>
          <a:lstStyle/>
          <a:p>
            <a:r>
              <a:rPr lang="en-IN" b="0" i="0" dirty="0">
                <a:solidFill>
                  <a:srgbClr val="000000"/>
                </a:solidFill>
                <a:effectLst/>
                <a:latin typeface="-apple-system"/>
              </a:rPr>
              <a:t>This is for CLLE.</a:t>
            </a:r>
            <a:endParaRPr lang="en-IN" dirty="0"/>
          </a:p>
        </p:txBody>
      </p:sp>
    </p:spTree>
    <p:extLst>
      <p:ext uri="{BB962C8B-B14F-4D97-AF65-F5344CB8AC3E}">
        <p14:creationId xmlns:p14="http://schemas.microsoft.com/office/powerpoint/2010/main" val="89576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82A050-390B-483D-8FFE-482AD3893EC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4" name="Picture 13">
            <a:extLst>
              <a:ext uri="{FF2B5EF4-FFF2-40B4-BE49-F238E27FC236}">
                <a16:creationId xmlns:a16="http://schemas.microsoft.com/office/drawing/2014/main" id="{D29CFA29-88BC-4063-A55A-67AF1E1073DD}"/>
              </a:ext>
            </a:extLst>
          </p:cNvPr>
          <p:cNvPicPr>
            <a:picLocks noChangeAspect="1"/>
          </p:cNvPicPr>
          <p:nvPr/>
        </p:nvPicPr>
        <p:blipFill>
          <a:blip r:embed="rId2"/>
          <a:stretch>
            <a:fillRect/>
          </a:stretch>
        </p:blipFill>
        <p:spPr>
          <a:xfrm>
            <a:off x="627062" y="3705225"/>
            <a:ext cx="5030789" cy="2889250"/>
          </a:xfrm>
          <a:prstGeom prst="rect">
            <a:avLst/>
          </a:prstGeom>
        </p:spPr>
      </p:pic>
      <p:sp>
        <p:nvSpPr>
          <p:cNvPr id="17" name="Title 5">
            <a:extLst>
              <a:ext uri="{FF2B5EF4-FFF2-40B4-BE49-F238E27FC236}">
                <a16:creationId xmlns:a16="http://schemas.microsoft.com/office/drawing/2014/main" id="{77EAE754-8262-4C78-8B54-83609F68EA44}"/>
              </a:ext>
            </a:extLst>
          </p:cNvPr>
          <p:cNvSpPr>
            <a:spLocks noGrp="1"/>
          </p:cNvSpPr>
          <p:nvPr>
            <p:ph type="title"/>
          </p:nvPr>
        </p:nvSpPr>
        <p:spPr>
          <a:xfrm>
            <a:off x="1687669" y="624110"/>
            <a:ext cx="4137059" cy="1280890"/>
          </a:xfrm>
        </p:spPr>
        <p:txBody>
          <a:bodyPr>
            <a:normAutofit/>
          </a:bodyPr>
          <a:lstStyle/>
          <a:p>
            <a:pPr>
              <a:lnSpc>
                <a:spcPct val="90000"/>
              </a:lnSpc>
            </a:pPr>
            <a:r>
              <a:rPr lang="en-US" sz="2700" dirty="0"/>
              <a:t>2) IBM Z Open Editor</a:t>
            </a:r>
            <a:br>
              <a:rPr lang="en-US" sz="2700" dirty="0"/>
            </a:br>
            <a:br>
              <a:rPr lang="en-US" sz="2700" dirty="0"/>
            </a:br>
            <a:endParaRPr lang="en-IN" sz="2700" dirty="0"/>
          </a:p>
        </p:txBody>
      </p:sp>
      <p:pic>
        <p:nvPicPr>
          <p:cNvPr id="19" name="Picture 18">
            <a:extLst>
              <a:ext uri="{FF2B5EF4-FFF2-40B4-BE49-F238E27FC236}">
                <a16:creationId xmlns:a16="http://schemas.microsoft.com/office/drawing/2014/main" id="{9243EB22-5415-485E-A578-E404513CCEDE}"/>
              </a:ext>
            </a:extLst>
          </p:cNvPr>
          <p:cNvPicPr>
            <a:picLocks noChangeAspect="1"/>
          </p:cNvPicPr>
          <p:nvPr/>
        </p:nvPicPr>
        <p:blipFill>
          <a:blip r:embed="rId3"/>
          <a:stretch>
            <a:fillRect/>
          </a:stretch>
        </p:blipFill>
        <p:spPr>
          <a:xfrm>
            <a:off x="6481574" y="64258"/>
            <a:ext cx="5001557" cy="3081049"/>
          </a:xfrm>
          <a:prstGeom prst="rect">
            <a:avLst/>
          </a:prstGeom>
        </p:spPr>
      </p:pic>
      <p:sp>
        <p:nvSpPr>
          <p:cNvPr id="21" name="TextBox 20">
            <a:extLst>
              <a:ext uri="{FF2B5EF4-FFF2-40B4-BE49-F238E27FC236}">
                <a16:creationId xmlns:a16="http://schemas.microsoft.com/office/drawing/2014/main" id="{5DD788B0-3EDE-4C75-9FF0-324434C332E5}"/>
              </a:ext>
            </a:extLst>
          </p:cNvPr>
          <p:cNvSpPr txBox="1"/>
          <p:nvPr/>
        </p:nvSpPr>
        <p:spPr>
          <a:xfrm>
            <a:off x="271274" y="1604783"/>
            <a:ext cx="6096000" cy="1200329"/>
          </a:xfrm>
          <a:prstGeom prst="rect">
            <a:avLst/>
          </a:prstGeom>
          <a:noFill/>
        </p:spPr>
        <p:txBody>
          <a:bodyPr wrap="square">
            <a:spAutoFit/>
          </a:bodyPr>
          <a:lstStyle/>
          <a:p>
            <a:r>
              <a:rPr lang="en-US" b="0" i="0" dirty="0">
                <a:solidFill>
                  <a:srgbClr val="000000"/>
                </a:solidFill>
                <a:effectLst/>
                <a:latin typeface="-apple-system"/>
              </a:rPr>
              <a:t>This </a:t>
            </a:r>
            <a:r>
              <a:rPr lang="en-US" b="0" i="0" dirty="0">
                <a:solidFill>
                  <a:srgbClr val="0000FF"/>
                </a:solidFill>
                <a:effectLst/>
                <a:latin typeface="-apple-system"/>
                <a:hlinkClick r:id="rId4"/>
              </a:rPr>
              <a:t>COBOL</a:t>
            </a:r>
            <a:r>
              <a:rPr lang="en-US" b="0" i="0" dirty="0">
                <a:solidFill>
                  <a:srgbClr val="000000"/>
                </a:solidFill>
                <a:effectLst/>
                <a:latin typeface="-apple-system"/>
              </a:rPr>
              <a:t> extension is so powerful, with few keystrokes, most of your program gets generated. Let’s see, when I start typing IDENT and hit Enter, the entire IDENTIFICATION DIVISION gets generated using the snippets provided by the extension.</a:t>
            </a:r>
            <a:endParaRPr lang="en-IN" dirty="0"/>
          </a:p>
        </p:txBody>
      </p:sp>
      <p:pic>
        <p:nvPicPr>
          <p:cNvPr id="4098" name="Picture 2" descr="vscode-ibmi">
            <a:extLst>
              <a:ext uri="{FF2B5EF4-FFF2-40B4-BE49-F238E27FC236}">
                <a16:creationId xmlns:a16="http://schemas.microsoft.com/office/drawing/2014/main" id="{F2CB64DB-AF2D-4F55-A6FC-BC92AB37DF80}"/>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895975" y="3427334"/>
            <a:ext cx="5924549" cy="33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1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866" y="393652"/>
            <a:ext cx="6029597" cy="897013"/>
          </a:xfrm>
        </p:spPr>
        <p:txBody>
          <a:bodyPr anchor="ctr"/>
          <a:lstStyle/>
          <a:p>
            <a:pPr algn="ctr"/>
            <a:r>
              <a:rPr lang="en-US" dirty="0"/>
              <a:t>Other Extensions</a:t>
            </a:r>
            <a:endParaRPr lang="en-IN" dirty="0"/>
          </a:p>
        </p:txBody>
      </p:sp>
      <p:sp>
        <p:nvSpPr>
          <p:cNvPr id="4" name="Slide Number Placeholder 3">
            <a:extLst>
              <a:ext uri="{FF2B5EF4-FFF2-40B4-BE49-F238E27FC236}">
                <a16:creationId xmlns:a16="http://schemas.microsoft.com/office/drawing/2014/main" id="{0D2FE47E-350F-472F-9F7C-BB43DE7B475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4B318C62-5E86-44A2-94FF-D73F020D90EE}"/>
              </a:ext>
            </a:extLst>
          </p:cNvPr>
          <p:cNvPicPr>
            <a:picLocks noChangeAspect="1"/>
          </p:cNvPicPr>
          <p:nvPr/>
        </p:nvPicPr>
        <p:blipFill>
          <a:blip r:embed="rId2"/>
          <a:stretch>
            <a:fillRect/>
          </a:stretch>
        </p:blipFill>
        <p:spPr>
          <a:xfrm>
            <a:off x="7032457" y="125960"/>
            <a:ext cx="3925614" cy="6606079"/>
          </a:xfrm>
          <a:prstGeom prst="rect">
            <a:avLst/>
          </a:prstGeom>
        </p:spPr>
      </p:pic>
      <p:pic>
        <p:nvPicPr>
          <p:cNvPr id="10" name="Picture 9">
            <a:extLst>
              <a:ext uri="{FF2B5EF4-FFF2-40B4-BE49-F238E27FC236}">
                <a16:creationId xmlns:a16="http://schemas.microsoft.com/office/drawing/2014/main" id="{3BC6B2EE-FC60-4C67-8939-77FC542FCDB2}"/>
              </a:ext>
            </a:extLst>
          </p:cNvPr>
          <p:cNvPicPr>
            <a:picLocks noChangeAspect="1"/>
          </p:cNvPicPr>
          <p:nvPr/>
        </p:nvPicPr>
        <p:blipFill>
          <a:blip r:embed="rId3"/>
          <a:stretch>
            <a:fillRect/>
          </a:stretch>
        </p:blipFill>
        <p:spPr>
          <a:xfrm>
            <a:off x="343423" y="1630635"/>
            <a:ext cx="4448385" cy="4103415"/>
          </a:xfrm>
          <a:prstGeom prst="rect">
            <a:avLst/>
          </a:prstGeom>
        </p:spPr>
      </p:pic>
      <p:cxnSp>
        <p:nvCxnSpPr>
          <p:cNvPr id="14" name="Straight Arrow Connector 13">
            <a:extLst>
              <a:ext uri="{FF2B5EF4-FFF2-40B4-BE49-F238E27FC236}">
                <a16:creationId xmlns:a16="http://schemas.microsoft.com/office/drawing/2014/main" id="{24780D9C-160C-43D1-A83B-92717E1FEF69}"/>
              </a:ext>
            </a:extLst>
          </p:cNvPr>
          <p:cNvCxnSpPr>
            <a:cxnSpLocks/>
          </p:cNvCxnSpPr>
          <p:nvPr/>
        </p:nvCxnSpPr>
        <p:spPr>
          <a:xfrm flipH="1">
            <a:off x="2303585" y="5336931"/>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3B1BE4-880F-466E-A8EB-DE70F6E9FFE7}"/>
              </a:ext>
            </a:extLst>
          </p:cNvPr>
          <p:cNvCxnSpPr>
            <a:cxnSpLocks/>
          </p:cNvCxnSpPr>
          <p:nvPr/>
        </p:nvCxnSpPr>
        <p:spPr>
          <a:xfrm flipH="1">
            <a:off x="2063262" y="1902070"/>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83A148-2B2D-41AF-A33F-23B7CE076CE1}"/>
              </a:ext>
            </a:extLst>
          </p:cNvPr>
          <p:cNvCxnSpPr>
            <a:cxnSpLocks/>
          </p:cNvCxnSpPr>
          <p:nvPr/>
        </p:nvCxnSpPr>
        <p:spPr>
          <a:xfrm flipH="1">
            <a:off x="2139462" y="4372708"/>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32A24C-9398-4566-879E-6C25701C99FA}"/>
              </a:ext>
            </a:extLst>
          </p:cNvPr>
          <p:cNvCxnSpPr>
            <a:cxnSpLocks/>
          </p:cNvCxnSpPr>
          <p:nvPr/>
        </p:nvCxnSpPr>
        <p:spPr>
          <a:xfrm flipH="1">
            <a:off x="2063262" y="2376854"/>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0B641A-F4CC-438D-8E60-0986A6FFADB0}"/>
              </a:ext>
            </a:extLst>
          </p:cNvPr>
          <p:cNvCxnSpPr>
            <a:cxnSpLocks/>
          </p:cNvCxnSpPr>
          <p:nvPr/>
        </p:nvCxnSpPr>
        <p:spPr>
          <a:xfrm flipH="1">
            <a:off x="2303585" y="4821115"/>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A4718A-8C15-428F-80F0-2DA9A3AE624F}"/>
              </a:ext>
            </a:extLst>
          </p:cNvPr>
          <p:cNvCxnSpPr>
            <a:cxnSpLocks/>
          </p:cNvCxnSpPr>
          <p:nvPr/>
        </p:nvCxnSpPr>
        <p:spPr>
          <a:xfrm flipH="1">
            <a:off x="2063262" y="3856892"/>
            <a:ext cx="896815" cy="0"/>
          </a:xfrm>
          <a:prstGeom prst="straightConnector1">
            <a:avLst/>
          </a:prstGeom>
          <a:ln>
            <a:solidFill>
              <a:srgbClr val="FFFF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8AF57FB9-CE77-4357-A964-CF2177D197F3}"/>
              </a:ext>
            </a:extLst>
          </p:cNvPr>
          <p:cNvSpPr/>
          <p:nvPr/>
        </p:nvSpPr>
        <p:spPr>
          <a:xfrm>
            <a:off x="3424603" y="5279781"/>
            <a:ext cx="140677" cy="114299"/>
          </a:xfrm>
          <a:prstGeom prst="star5">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B4310EB1-DFBB-4055-885F-3DBB69EBC346}"/>
              </a:ext>
            </a:extLst>
          </p:cNvPr>
          <p:cNvSpPr/>
          <p:nvPr/>
        </p:nvSpPr>
        <p:spPr>
          <a:xfrm>
            <a:off x="3424602" y="4763965"/>
            <a:ext cx="140677" cy="114299"/>
          </a:xfrm>
          <a:prstGeom prst="star5">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838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0651" y="-87945"/>
            <a:ext cx="4291491" cy="1981440"/>
          </a:xfrm>
        </p:spPr>
        <p:txBody>
          <a:bodyPr vert="horz" lIns="91440" tIns="45720" rIns="91440" bIns="45720" rtlCol="0" anchor="b">
            <a:normAutofit fontScale="90000"/>
          </a:bodyPr>
          <a:lstStyle/>
          <a:p>
            <a:r>
              <a:rPr lang="en-US" sz="4000" b="1" dirty="0">
                <a:solidFill>
                  <a:srgbClr val="FEFFFF"/>
                </a:solidFill>
              </a:rPr>
              <a:t>Extensions/</a:t>
            </a:r>
            <a:br>
              <a:rPr lang="en-US" sz="4000" b="1" dirty="0">
                <a:solidFill>
                  <a:srgbClr val="FEFFFF"/>
                </a:solidFill>
              </a:rPr>
            </a:br>
            <a:r>
              <a:rPr lang="en-US" sz="4000" b="1" dirty="0">
                <a:solidFill>
                  <a:srgbClr val="FEFFFF"/>
                </a:solidFill>
              </a:rPr>
              <a:t>Themes for Open-source Languages</a:t>
            </a:r>
            <a:endParaRPr lang="en-US" sz="4000" dirty="0">
              <a:solidFill>
                <a:srgbClr val="FEFFFF"/>
              </a:solidFill>
            </a:endParaRP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0660737E-863B-4E2E-8D2E-4191004AEC80}"/>
              </a:ext>
            </a:extLst>
          </p:cNvPr>
          <p:cNvSpPr>
            <a:spLocks noGrp="1"/>
          </p:cNvSpPr>
          <p:nvPr>
            <p:ph type="sldNum" sz="quarter" idx="12"/>
          </p:nvPr>
        </p:nvSpPr>
        <p:spPr>
          <a:xfrm>
            <a:off x="4242486" y="5202719"/>
            <a:ext cx="650510" cy="517624"/>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14</a:t>
            </a:fld>
            <a:endParaRPr lang="en-US"/>
          </a:p>
        </p:txBody>
      </p:sp>
      <p:graphicFrame>
        <p:nvGraphicFramePr>
          <p:cNvPr id="5" name="Table 4">
            <a:extLst>
              <a:ext uri="{FF2B5EF4-FFF2-40B4-BE49-F238E27FC236}">
                <a16:creationId xmlns:a16="http://schemas.microsoft.com/office/drawing/2014/main" id="{C99E450C-D061-4385-BBAA-48B7FB03FF8A}"/>
              </a:ext>
            </a:extLst>
          </p:cNvPr>
          <p:cNvGraphicFramePr>
            <a:graphicFrameLocks noGrp="1"/>
          </p:cNvGraphicFramePr>
          <p:nvPr>
            <p:extLst>
              <p:ext uri="{D42A27DB-BD31-4B8C-83A1-F6EECF244321}">
                <p14:modId xmlns:p14="http://schemas.microsoft.com/office/powerpoint/2010/main" val="2682298960"/>
              </p:ext>
            </p:extLst>
          </p:nvPr>
        </p:nvGraphicFramePr>
        <p:xfrm>
          <a:off x="5587994" y="1227576"/>
          <a:ext cx="5640503" cy="4933774"/>
        </p:xfrm>
        <a:graphic>
          <a:graphicData uri="http://schemas.openxmlformats.org/drawingml/2006/table">
            <a:tbl>
              <a:tblPr firstRow="1" bandRow="1">
                <a:tableStyleId>{9D7B26C5-4107-4FEC-AEDC-1716B250A1EF}</a:tableStyleId>
              </a:tblPr>
              <a:tblGrid>
                <a:gridCol w="2755824">
                  <a:extLst>
                    <a:ext uri="{9D8B030D-6E8A-4147-A177-3AD203B41FA5}">
                      <a16:colId xmlns:a16="http://schemas.microsoft.com/office/drawing/2014/main" val="3837001372"/>
                    </a:ext>
                  </a:extLst>
                </a:gridCol>
                <a:gridCol w="2884679">
                  <a:extLst>
                    <a:ext uri="{9D8B030D-6E8A-4147-A177-3AD203B41FA5}">
                      <a16:colId xmlns:a16="http://schemas.microsoft.com/office/drawing/2014/main" val="533024367"/>
                    </a:ext>
                  </a:extLst>
                </a:gridCol>
              </a:tblGrid>
              <a:tr h="328372">
                <a:tc>
                  <a:txBody>
                    <a:bodyPr/>
                    <a:lstStyle/>
                    <a:p>
                      <a:pPr algn="l" fontAlgn="ctr"/>
                      <a:r>
                        <a:rPr lang="en-IN" sz="1400" b="1">
                          <a:effectLst/>
                        </a:rPr>
                        <a:t>Extension</a:t>
                      </a:r>
                    </a:p>
                  </a:txBody>
                  <a:tcPr marL="70662" marR="70662" marT="35331" marB="35331" anchor="ctr"/>
                </a:tc>
                <a:tc>
                  <a:txBody>
                    <a:bodyPr/>
                    <a:lstStyle/>
                    <a:p>
                      <a:pPr algn="l" fontAlgn="ctr"/>
                      <a:r>
                        <a:rPr lang="en-IN" sz="1400" b="1">
                          <a:effectLst/>
                        </a:rPr>
                        <a:t>Description</a:t>
                      </a:r>
                    </a:p>
                  </a:txBody>
                  <a:tcPr marL="70662" marR="70662" marT="35331" marB="35331" anchor="ctr"/>
                </a:tc>
                <a:extLst>
                  <a:ext uri="{0D108BD9-81ED-4DB2-BD59-A6C34878D82A}">
                    <a16:rowId xmlns:a16="http://schemas.microsoft.com/office/drawing/2014/main" val="2012829364"/>
                  </a:ext>
                </a:extLst>
              </a:tr>
              <a:tr h="536201">
                <a:tc>
                  <a:txBody>
                    <a:bodyPr/>
                    <a:lstStyle/>
                    <a:p>
                      <a:pPr fontAlgn="ctr"/>
                      <a:r>
                        <a:rPr lang="en-IN" sz="1400">
                          <a:effectLst/>
                        </a:rPr>
                        <a:t>Bracket Pair Colorizer</a:t>
                      </a:r>
                    </a:p>
                  </a:txBody>
                  <a:tcPr marL="70662" marR="70662" marT="35331" marB="35331" anchor="ctr"/>
                </a:tc>
                <a:tc>
                  <a:txBody>
                    <a:bodyPr/>
                    <a:lstStyle/>
                    <a:p>
                      <a:pPr algn="l" fontAlgn="ctr"/>
                      <a:r>
                        <a:rPr lang="en-US" sz="1400">
                          <a:effectLst/>
                        </a:rPr>
                        <a:t>A customizable extension for colorizing matching brackets - </a:t>
                      </a:r>
                      <a:r>
                        <a:rPr lang="en-US" sz="1400">
                          <a:solidFill>
                            <a:srgbClr val="0000FF"/>
                          </a:solidFill>
                          <a:effectLst/>
                          <a:hlinkClick r:id="rId2"/>
                        </a:rPr>
                        <a:t>Link</a:t>
                      </a:r>
                      <a:r>
                        <a:rPr lang="en-US" sz="1400">
                          <a:effectLst/>
                        </a:rPr>
                        <a:t>.</a:t>
                      </a:r>
                    </a:p>
                  </a:txBody>
                  <a:tcPr marL="70662" marR="70662" marT="35331" marB="35331" anchor="ctr"/>
                </a:tc>
                <a:extLst>
                  <a:ext uri="{0D108BD9-81ED-4DB2-BD59-A6C34878D82A}">
                    <a16:rowId xmlns:a16="http://schemas.microsoft.com/office/drawing/2014/main" val="228353243"/>
                  </a:ext>
                </a:extLst>
              </a:tr>
              <a:tr h="536201">
                <a:tc>
                  <a:txBody>
                    <a:bodyPr/>
                    <a:lstStyle/>
                    <a:p>
                      <a:pPr fontAlgn="ctr"/>
                      <a:r>
                        <a:rPr lang="en-IN" sz="1400">
                          <a:effectLst/>
                        </a:rPr>
                        <a:t>Code Spell Checker</a:t>
                      </a:r>
                    </a:p>
                  </a:txBody>
                  <a:tcPr marL="70662" marR="70662" marT="35331" marB="35331" anchor="ctr"/>
                </a:tc>
                <a:tc>
                  <a:txBody>
                    <a:bodyPr/>
                    <a:lstStyle/>
                    <a:p>
                      <a:pPr algn="l" fontAlgn="ctr"/>
                      <a:r>
                        <a:rPr lang="en-IN" sz="1400">
                          <a:effectLst/>
                        </a:rPr>
                        <a:t>Spelling checker for source code - </a:t>
                      </a:r>
                      <a:r>
                        <a:rPr lang="en-IN" sz="1400">
                          <a:solidFill>
                            <a:srgbClr val="0000FF"/>
                          </a:solidFill>
                          <a:effectLst/>
                          <a:hlinkClick r:id="rId3"/>
                        </a:rPr>
                        <a:t>Link</a:t>
                      </a:r>
                      <a:r>
                        <a:rPr lang="en-IN" sz="1400">
                          <a:effectLst/>
                        </a:rPr>
                        <a:t>.</a:t>
                      </a:r>
                    </a:p>
                  </a:txBody>
                  <a:tcPr marL="70662" marR="70662" marT="35331" marB="35331" anchor="ctr"/>
                </a:tc>
                <a:extLst>
                  <a:ext uri="{0D108BD9-81ED-4DB2-BD59-A6C34878D82A}">
                    <a16:rowId xmlns:a16="http://schemas.microsoft.com/office/drawing/2014/main" val="3955823265"/>
                  </a:ext>
                </a:extLst>
              </a:tr>
              <a:tr h="536201">
                <a:tc>
                  <a:txBody>
                    <a:bodyPr/>
                    <a:lstStyle/>
                    <a:p>
                      <a:pPr fontAlgn="ctr"/>
                      <a:r>
                        <a:rPr lang="en-IN" sz="1400">
                          <a:effectLst/>
                        </a:rPr>
                        <a:t>Indenticator</a:t>
                      </a:r>
                    </a:p>
                  </a:txBody>
                  <a:tcPr marL="70662" marR="70662" marT="35331" marB="35331" anchor="ctr"/>
                </a:tc>
                <a:tc>
                  <a:txBody>
                    <a:bodyPr/>
                    <a:lstStyle/>
                    <a:p>
                      <a:pPr algn="l" fontAlgn="ctr"/>
                      <a:r>
                        <a:rPr lang="en-US" sz="1400">
                          <a:effectLst/>
                        </a:rPr>
                        <a:t>Highlights your current indent depth - </a:t>
                      </a:r>
                      <a:r>
                        <a:rPr lang="en-US" sz="1400">
                          <a:solidFill>
                            <a:srgbClr val="0000FF"/>
                          </a:solidFill>
                          <a:effectLst/>
                          <a:hlinkClick r:id="rId4"/>
                        </a:rPr>
                        <a:t>Link</a:t>
                      </a:r>
                      <a:r>
                        <a:rPr lang="en-US" sz="1400">
                          <a:effectLst/>
                        </a:rPr>
                        <a:t>.</a:t>
                      </a:r>
                    </a:p>
                  </a:txBody>
                  <a:tcPr marL="70662" marR="70662" marT="35331" marB="35331" anchor="ctr"/>
                </a:tc>
                <a:extLst>
                  <a:ext uri="{0D108BD9-81ED-4DB2-BD59-A6C34878D82A}">
                    <a16:rowId xmlns:a16="http://schemas.microsoft.com/office/drawing/2014/main" val="4086885355"/>
                  </a:ext>
                </a:extLst>
              </a:tr>
              <a:tr h="536201">
                <a:tc>
                  <a:txBody>
                    <a:bodyPr/>
                    <a:lstStyle/>
                    <a:p>
                      <a:pPr fontAlgn="ctr"/>
                      <a:r>
                        <a:rPr lang="en-IN" sz="1400">
                          <a:effectLst/>
                        </a:rPr>
                        <a:t>One Dark Pro Theme</a:t>
                      </a:r>
                    </a:p>
                  </a:txBody>
                  <a:tcPr marL="70662" marR="70662" marT="35331" marB="35331" anchor="ctr"/>
                </a:tc>
                <a:tc>
                  <a:txBody>
                    <a:bodyPr/>
                    <a:lstStyle/>
                    <a:p>
                      <a:pPr algn="l" fontAlgn="ctr"/>
                      <a:r>
                        <a:rPr lang="en-US" sz="1400">
                          <a:effectLst/>
                        </a:rPr>
                        <a:t>Atom’s iconic One Dark theme for Visual Studio Code - </a:t>
                      </a:r>
                      <a:r>
                        <a:rPr lang="en-US" sz="1400">
                          <a:solidFill>
                            <a:srgbClr val="0000FF"/>
                          </a:solidFill>
                          <a:effectLst/>
                          <a:hlinkClick r:id="rId5"/>
                        </a:rPr>
                        <a:t>Link</a:t>
                      </a:r>
                      <a:r>
                        <a:rPr lang="en-US" sz="1400">
                          <a:effectLst/>
                        </a:rPr>
                        <a:t>.</a:t>
                      </a:r>
                    </a:p>
                  </a:txBody>
                  <a:tcPr marL="70662" marR="70662" marT="35331" marB="35331" anchor="ctr"/>
                </a:tc>
                <a:extLst>
                  <a:ext uri="{0D108BD9-81ED-4DB2-BD59-A6C34878D82A}">
                    <a16:rowId xmlns:a16="http://schemas.microsoft.com/office/drawing/2014/main" val="3276178472"/>
                  </a:ext>
                </a:extLst>
              </a:tr>
              <a:tr h="744031">
                <a:tc>
                  <a:txBody>
                    <a:bodyPr/>
                    <a:lstStyle/>
                    <a:p>
                      <a:pPr fontAlgn="ctr"/>
                      <a:r>
                        <a:rPr lang="en-IN" sz="1400">
                          <a:effectLst/>
                        </a:rPr>
                        <a:t>Python</a:t>
                      </a:r>
                    </a:p>
                  </a:txBody>
                  <a:tcPr marL="70662" marR="70662" marT="35331" marB="35331" anchor="ctr"/>
                </a:tc>
                <a:tc>
                  <a:txBody>
                    <a:bodyPr/>
                    <a:lstStyle/>
                    <a:p>
                      <a:pPr algn="l" fontAlgn="ctr"/>
                      <a:r>
                        <a:rPr lang="en-US" sz="1400">
                          <a:effectLst/>
                        </a:rPr>
                        <a:t>Linting, Debugging (multi-threaded, remote), Intellisense, Jupyter Notebooks, code formatting - </a:t>
                      </a:r>
                      <a:r>
                        <a:rPr lang="en-US" sz="1400">
                          <a:solidFill>
                            <a:srgbClr val="0000FF"/>
                          </a:solidFill>
                          <a:effectLst/>
                          <a:hlinkClick r:id="rId6"/>
                        </a:rPr>
                        <a:t>Link</a:t>
                      </a:r>
                      <a:r>
                        <a:rPr lang="en-US" sz="1400">
                          <a:effectLst/>
                        </a:rPr>
                        <a:t>.</a:t>
                      </a:r>
                    </a:p>
                  </a:txBody>
                  <a:tcPr marL="70662" marR="70662" marT="35331" marB="35331" anchor="ctr"/>
                </a:tc>
                <a:extLst>
                  <a:ext uri="{0D108BD9-81ED-4DB2-BD59-A6C34878D82A}">
                    <a16:rowId xmlns:a16="http://schemas.microsoft.com/office/drawing/2014/main" val="414946995"/>
                  </a:ext>
                </a:extLst>
              </a:tr>
              <a:tr h="536201">
                <a:tc>
                  <a:txBody>
                    <a:bodyPr/>
                    <a:lstStyle/>
                    <a:p>
                      <a:pPr fontAlgn="ctr"/>
                      <a:r>
                        <a:rPr lang="en-IN" sz="1400">
                          <a:effectLst/>
                        </a:rPr>
                        <a:t>SSH FS</a:t>
                      </a:r>
                    </a:p>
                  </a:txBody>
                  <a:tcPr marL="70662" marR="70662" marT="35331" marB="35331" anchor="ctr"/>
                </a:tc>
                <a:tc>
                  <a:txBody>
                    <a:bodyPr/>
                    <a:lstStyle/>
                    <a:p>
                      <a:pPr algn="l" fontAlgn="ctr"/>
                      <a:r>
                        <a:rPr lang="en-US" sz="1400">
                          <a:effectLst/>
                        </a:rPr>
                        <a:t>File system provider using SSH. - </a:t>
                      </a:r>
                      <a:r>
                        <a:rPr lang="en-US" sz="1400">
                          <a:solidFill>
                            <a:srgbClr val="0000FF"/>
                          </a:solidFill>
                          <a:effectLst/>
                          <a:hlinkClick r:id="rId7"/>
                        </a:rPr>
                        <a:t>Link</a:t>
                      </a:r>
                      <a:r>
                        <a:rPr lang="en-US" sz="1400">
                          <a:effectLst/>
                        </a:rPr>
                        <a:t>.</a:t>
                      </a:r>
                    </a:p>
                  </a:txBody>
                  <a:tcPr marL="70662" marR="70662" marT="35331" marB="35331" anchor="ctr"/>
                </a:tc>
                <a:extLst>
                  <a:ext uri="{0D108BD9-81ED-4DB2-BD59-A6C34878D82A}">
                    <a16:rowId xmlns:a16="http://schemas.microsoft.com/office/drawing/2014/main" val="1588615409"/>
                  </a:ext>
                </a:extLst>
              </a:tr>
              <a:tr h="328372">
                <a:tc>
                  <a:txBody>
                    <a:bodyPr/>
                    <a:lstStyle/>
                    <a:p>
                      <a:pPr fontAlgn="ctr"/>
                      <a:r>
                        <a:rPr lang="en-IN" sz="1400">
                          <a:effectLst/>
                        </a:rPr>
                        <a:t>Visual Studio IntelliCode</a:t>
                      </a:r>
                    </a:p>
                  </a:txBody>
                  <a:tcPr marL="70662" marR="70662" marT="35331" marB="35331" anchor="ctr"/>
                </a:tc>
                <a:tc>
                  <a:txBody>
                    <a:bodyPr/>
                    <a:lstStyle/>
                    <a:p>
                      <a:pPr algn="l" fontAlgn="ctr"/>
                      <a:r>
                        <a:rPr lang="en-IN" sz="1400">
                          <a:effectLst/>
                        </a:rPr>
                        <a:t>AI-assisted development. - </a:t>
                      </a:r>
                      <a:r>
                        <a:rPr lang="en-IN" sz="1400">
                          <a:solidFill>
                            <a:srgbClr val="0000FF"/>
                          </a:solidFill>
                          <a:effectLst/>
                          <a:hlinkClick r:id="rId8"/>
                        </a:rPr>
                        <a:t>Link</a:t>
                      </a:r>
                      <a:r>
                        <a:rPr lang="en-IN" sz="1400">
                          <a:effectLst/>
                        </a:rPr>
                        <a:t>.</a:t>
                      </a:r>
                    </a:p>
                  </a:txBody>
                  <a:tcPr marL="70662" marR="70662" marT="35331" marB="35331" anchor="ctr"/>
                </a:tc>
                <a:extLst>
                  <a:ext uri="{0D108BD9-81ED-4DB2-BD59-A6C34878D82A}">
                    <a16:rowId xmlns:a16="http://schemas.microsoft.com/office/drawing/2014/main" val="4096548112"/>
                  </a:ext>
                </a:extLst>
              </a:tr>
              <a:tr h="328372">
                <a:tc>
                  <a:txBody>
                    <a:bodyPr/>
                    <a:lstStyle/>
                    <a:p>
                      <a:pPr fontAlgn="ctr"/>
                      <a:r>
                        <a:rPr lang="en-IN" sz="1400">
                          <a:effectLst/>
                        </a:rPr>
                        <a:t>vscode-icons</a:t>
                      </a:r>
                    </a:p>
                  </a:txBody>
                  <a:tcPr marL="70662" marR="70662" marT="35331" marB="35331" anchor="ctr"/>
                </a:tc>
                <a:tc>
                  <a:txBody>
                    <a:bodyPr/>
                    <a:lstStyle/>
                    <a:p>
                      <a:pPr algn="l" fontAlgn="ctr"/>
                      <a:r>
                        <a:rPr lang="en-IN" sz="1400">
                          <a:effectLst/>
                        </a:rPr>
                        <a:t>Icons for Visual Studio Code. - </a:t>
                      </a:r>
                      <a:r>
                        <a:rPr lang="en-IN" sz="1400">
                          <a:solidFill>
                            <a:srgbClr val="0000FF"/>
                          </a:solidFill>
                          <a:effectLst/>
                          <a:hlinkClick r:id="rId9"/>
                        </a:rPr>
                        <a:t>Link</a:t>
                      </a:r>
                      <a:r>
                        <a:rPr lang="en-IN" sz="1400">
                          <a:effectLst/>
                        </a:rPr>
                        <a:t>.</a:t>
                      </a:r>
                    </a:p>
                  </a:txBody>
                  <a:tcPr marL="70662" marR="70662" marT="35331" marB="35331" anchor="ctr"/>
                </a:tc>
                <a:extLst>
                  <a:ext uri="{0D108BD9-81ED-4DB2-BD59-A6C34878D82A}">
                    <a16:rowId xmlns:a16="http://schemas.microsoft.com/office/drawing/2014/main" val="4257972446"/>
                  </a:ext>
                </a:extLst>
              </a:tr>
            </a:tbl>
          </a:graphicData>
        </a:graphic>
      </p:graphicFrame>
    </p:spTree>
    <p:extLst>
      <p:ext uri="{BB962C8B-B14F-4D97-AF65-F5344CB8AC3E}">
        <p14:creationId xmlns:p14="http://schemas.microsoft.com/office/powerpoint/2010/main" val="160392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A7B7-CFC0-4A17-A711-02F8F47B4533}"/>
              </a:ext>
            </a:extLst>
          </p:cNvPr>
          <p:cNvSpPr>
            <a:spLocks noGrp="1"/>
          </p:cNvSpPr>
          <p:nvPr>
            <p:ph type="title"/>
          </p:nvPr>
        </p:nvSpPr>
        <p:spPr>
          <a:xfrm>
            <a:off x="1995855" y="632903"/>
            <a:ext cx="9508758" cy="1280890"/>
          </a:xfrm>
        </p:spPr>
        <p:txBody>
          <a:bodyPr/>
          <a:lstStyle/>
          <a:p>
            <a:r>
              <a:rPr lang="en-IN" dirty="0"/>
              <a:t>How to install Extensions &amp; some other Tips</a:t>
            </a:r>
          </a:p>
        </p:txBody>
      </p:sp>
      <p:sp>
        <p:nvSpPr>
          <p:cNvPr id="3" name="Content Placeholder 2">
            <a:extLst>
              <a:ext uri="{FF2B5EF4-FFF2-40B4-BE49-F238E27FC236}">
                <a16:creationId xmlns:a16="http://schemas.microsoft.com/office/drawing/2014/main" id="{F76FAC17-3BD9-4029-BA10-092F5D3B24FD}"/>
              </a:ext>
            </a:extLst>
          </p:cNvPr>
          <p:cNvSpPr>
            <a:spLocks noGrp="1"/>
          </p:cNvSpPr>
          <p:nvPr>
            <p:ph idx="1"/>
          </p:nvPr>
        </p:nvSpPr>
        <p:spPr>
          <a:xfrm>
            <a:off x="2589212" y="1582615"/>
            <a:ext cx="8915400" cy="4328607"/>
          </a:xfrm>
        </p:spPr>
        <p:txBody>
          <a:bodyPr/>
          <a:lstStyle/>
          <a:p>
            <a:r>
              <a:rPr lang="en-US" b="0" i="0" dirty="0">
                <a:solidFill>
                  <a:srgbClr val="000000"/>
                </a:solidFill>
                <a:effectLst/>
                <a:latin typeface="-apple-system"/>
              </a:rPr>
              <a:t>Click on the extension symbol as displayed by the image, type the desired extension in the search bar, when the extension appears, click on the install button, and you are done. More information </a:t>
            </a:r>
            <a:r>
              <a:rPr lang="en-US" b="0" i="0" dirty="0">
                <a:solidFill>
                  <a:srgbClr val="0000FF"/>
                </a:solidFill>
                <a:effectLst/>
                <a:latin typeface="-apple-system"/>
                <a:hlinkClick r:id="rId2"/>
              </a:rPr>
              <a:t>here</a:t>
            </a:r>
            <a:r>
              <a:rPr lang="en-US" b="0" i="0" dirty="0">
                <a:solidFill>
                  <a:srgbClr val="000000"/>
                </a:solidFill>
                <a:effectLst/>
                <a:latin typeface="-apple-system"/>
              </a:rPr>
              <a:t>.</a:t>
            </a:r>
            <a:endParaRPr lang="en-IN" dirty="0"/>
          </a:p>
        </p:txBody>
      </p:sp>
      <p:sp>
        <p:nvSpPr>
          <p:cNvPr id="4" name="Slide Number Placeholder 3">
            <a:extLst>
              <a:ext uri="{FF2B5EF4-FFF2-40B4-BE49-F238E27FC236}">
                <a16:creationId xmlns:a16="http://schemas.microsoft.com/office/drawing/2014/main" id="{BF2F3DD2-2527-4C94-BCAA-05DED5B5D21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170" name="Picture 2" descr="vscode-ibmi">
            <a:extLst>
              <a:ext uri="{FF2B5EF4-FFF2-40B4-BE49-F238E27FC236}">
                <a16:creationId xmlns:a16="http://schemas.microsoft.com/office/drawing/2014/main" id="{71542174-1F3A-4560-9143-000A977FF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91" y="1582615"/>
            <a:ext cx="866775" cy="904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28BEED-C207-48E8-B8BF-BE902EF3D66F}"/>
              </a:ext>
            </a:extLst>
          </p:cNvPr>
          <p:cNvSpPr txBox="1"/>
          <p:nvPr/>
        </p:nvSpPr>
        <p:spPr>
          <a:xfrm>
            <a:off x="2474457" y="2709975"/>
            <a:ext cx="8825156" cy="1200329"/>
          </a:xfrm>
          <a:prstGeom prst="rect">
            <a:avLst/>
          </a:prstGeom>
          <a:noFill/>
        </p:spPr>
        <p:txBody>
          <a:bodyPr wrap="square">
            <a:spAutoFit/>
          </a:bodyPr>
          <a:lstStyle/>
          <a:p>
            <a:pPr algn="l"/>
            <a:r>
              <a:rPr lang="en-US" b="1" i="0" dirty="0">
                <a:solidFill>
                  <a:srgbClr val="000000"/>
                </a:solidFill>
                <a:effectLst/>
                <a:latin typeface="-apple-system"/>
              </a:rPr>
              <a:t>How to write code directly in IFS on IBM </a:t>
            </a:r>
            <a:r>
              <a:rPr lang="en-US" b="1" i="0" dirty="0" err="1">
                <a:solidFill>
                  <a:srgbClr val="000000"/>
                </a:solidFill>
                <a:effectLst/>
                <a:latin typeface="-apple-system"/>
              </a:rPr>
              <a:t>i</a:t>
            </a:r>
            <a:r>
              <a:rPr lang="en-US" b="1" i="0" dirty="0">
                <a:solidFill>
                  <a:srgbClr val="000000"/>
                </a:solidFill>
                <a:effectLst/>
                <a:latin typeface="-apple-system"/>
              </a:rPr>
              <a:t>?</a:t>
            </a:r>
          </a:p>
          <a:p>
            <a:pPr marL="285750" indent="-285750" algn="l">
              <a:buFont typeface="Arial" panose="020B0604020202020204" pitchFamily="34" charset="0"/>
              <a:buChar char="•"/>
            </a:pPr>
            <a:r>
              <a:rPr lang="en-US" b="0" i="0" dirty="0">
                <a:solidFill>
                  <a:srgbClr val="000000"/>
                </a:solidFill>
                <a:effectLst/>
                <a:latin typeface="-apple-system"/>
              </a:rPr>
              <a:t>	It becomes convenient if we don’t have to upload the code often to the IFS directory on IBM </a:t>
            </a:r>
            <a:r>
              <a:rPr lang="en-US" b="0" i="0" dirty="0" err="1">
                <a:solidFill>
                  <a:srgbClr val="000000"/>
                </a:solidFill>
                <a:effectLst/>
                <a:latin typeface="-apple-system"/>
              </a:rPr>
              <a:t>i</a:t>
            </a:r>
            <a:r>
              <a:rPr lang="en-US" b="0" i="0" dirty="0">
                <a:solidFill>
                  <a:srgbClr val="000000"/>
                </a:solidFill>
                <a:effectLst/>
                <a:latin typeface="-apple-system"/>
              </a:rPr>
              <a:t> manually. One extension always comes in handy that is SSH-FS, which makes the IFS folder available to us in the VS Code.</a:t>
            </a:r>
            <a:endParaRPr lang="en-US" b="1" i="0" dirty="0">
              <a:solidFill>
                <a:srgbClr val="000000"/>
              </a:solidFill>
              <a:effectLst/>
              <a:latin typeface="-apple-system"/>
            </a:endParaRPr>
          </a:p>
        </p:txBody>
      </p:sp>
      <p:sp>
        <p:nvSpPr>
          <p:cNvPr id="9" name="TextBox 8">
            <a:extLst>
              <a:ext uri="{FF2B5EF4-FFF2-40B4-BE49-F238E27FC236}">
                <a16:creationId xmlns:a16="http://schemas.microsoft.com/office/drawing/2014/main" id="{3FFA4EBD-50A0-41F8-8540-CEBA3BA951B1}"/>
              </a:ext>
            </a:extLst>
          </p:cNvPr>
          <p:cNvSpPr txBox="1"/>
          <p:nvPr/>
        </p:nvSpPr>
        <p:spPr>
          <a:xfrm>
            <a:off x="2589211" y="4410577"/>
            <a:ext cx="8577019" cy="2031325"/>
          </a:xfrm>
          <a:prstGeom prst="rect">
            <a:avLst/>
          </a:prstGeom>
          <a:noFill/>
        </p:spPr>
        <p:txBody>
          <a:bodyPr wrap="square">
            <a:spAutoFit/>
          </a:bodyPr>
          <a:lstStyle/>
          <a:p>
            <a:pPr algn="l"/>
            <a:r>
              <a:rPr lang="en-US" b="0" i="0" dirty="0">
                <a:solidFill>
                  <a:srgbClr val="000000"/>
                </a:solidFill>
                <a:effectLst/>
                <a:latin typeface="-apple-system"/>
              </a:rPr>
              <a:t>SSH-FS needs the below details, along with the name of the connection.</a:t>
            </a:r>
          </a:p>
          <a:p>
            <a:pPr algn="l"/>
            <a:endParaRPr lang="en-US" b="0" i="0" dirty="0">
              <a:solidFill>
                <a:srgbClr val="000000"/>
              </a:solidFill>
              <a:effectLst/>
              <a:latin typeface="-apple-system"/>
            </a:endParaRPr>
          </a:p>
          <a:p>
            <a:pPr algn="l">
              <a:buFont typeface="+mj-lt"/>
              <a:buAutoNum type="arabicPeriod"/>
            </a:pPr>
            <a:r>
              <a:rPr lang="en-US" b="0" i="0" dirty="0">
                <a:solidFill>
                  <a:srgbClr val="000000"/>
                </a:solidFill>
                <a:effectLst/>
                <a:latin typeface="-apple-system"/>
              </a:rPr>
              <a:t>The IP/Domain name of your IBM </a:t>
            </a:r>
            <a:r>
              <a:rPr lang="en-US" b="0" i="0" dirty="0" err="1">
                <a:solidFill>
                  <a:srgbClr val="000000"/>
                </a:solidFill>
                <a:effectLst/>
                <a:latin typeface="-apple-system"/>
              </a:rPr>
              <a:t>i</a:t>
            </a:r>
            <a:r>
              <a:rPr lang="en-US" b="0" i="0" dirty="0">
                <a:solidFill>
                  <a:srgbClr val="000000"/>
                </a:solidFill>
                <a:effectLst/>
                <a:latin typeface="-apple-system"/>
              </a:rPr>
              <a:t> system</a:t>
            </a:r>
          </a:p>
          <a:p>
            <a:pPr algn="l">
              <a:buFont typeface="+mj-lt"/>
              <a:buAutoNum type="arabicPeriod"/>
            </a:pPr>
            <a:r>
              <a:rPr lang="en-US" b="0" i="0" dirty="0">
                <a:solidFill>
                  <a:srgbClr val="000000"/>
                </a:solidFill>
                <a:effectLst/>
                <a:latin typeface="-apple-system"/>
              </a:rPr>
              <a:t>SSH Port (generally port 22, PUB400 has 2222 port configured for SSH)</a:t>
            </a:r>
          </a:p>
          <a:p>
            <a:pPr algn="l">
              <a:buFont typeface="+mj-lt"/>
              <a:buAutoNum type="arabicPeriod"/>
            </a:pPr>
            <a:r>
              <a:rPr lang="en-US" b="0" i="0" dirty="0">
                <a:solidFill>
                  <a:srgbClr val="000000"/>
                </a:solidFill>
                <a:effectLst/>
                <a:latin typeface="-apple-system"/>
              </a:rPr>
              <a:t>User Id</a:t>
            </a:r>
          </a:p>
          <a:p>
            <a:pPr algn="l">
              <a:buFont typeface="+mj-lt"/>
              <a:buAutoNum type="arabicPeriod"/>
            </a:pPr>
            <a:r>
              <a:rPr lang="en-US" b="0" i="0" dirty="0">
                <a:solidFill>
                  <a:srgbClr val="000000"/>
                </a:solidFill>
                <a:effectLst/>
                <a:latin typeface="-apple-system"/>
              </a:rPr>
              <a:t>Password</a:t>
            </a:r>
          </a:p>
          <a:p>
            <a:pPr algn="l">
              <a:buFont typeface="+mj-lt"/>
              <a:buAutoNum type="arabicPeriod"/>
            </a:pPr>
            <a:r>
              <a:rPr lang="en-US" b="0" i="0" dirty="0">
                <a:solidFill>
                  <a:srgbClr val="000000"/>
                </a:solidFill>
                <a:effectLst/>
                <a:latin typeface="-apple-system"/>
              </a:rPr>
              <a:t>Root folder (/home/USERID)</a:t>
            </a:r>
          </a:p>
        </p:txBody>
      </p:sp>
    </p:spTree>
    <p:extLst>
      <p:ext uri="{BB962C8B-B14F-4D97-AF65-F5344CB8AC3E}">
        <p14:creationId xmlns:p14="http://schemas.microsoft.com/office/powerpoint/2010/main" val="226616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438A4-B251-4F8E-BC11-BE578941E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TextBox 7">
            <a:extLst>
              <a:ext uri="{FF2B5EF4-FFF2-40B4-BE49-F238E27FC236}">
                <a16:creationId xmlns:a16="http://schemas.microsoft.com/office/drawing/2014/main" id="{3755CB79-CB8A-4153-814C-AC6A0F9CC5E5}"/>
              </a:ext>
            </a:extLst>
          </p:cNvPr>
          <p:cNvSpPr txBox="1"/>
          <p:nvPr/>
        </p:nvSpPr>
        <p:spPr>
          <a:xfrm>
            <a:off x="2161751" y="1044208"/>
            <a:ext cx="6097464" cy="369332"/>
          </a:xfrm>
          <a:prstGeom prst="rect">
            <a:avLst/>
          </a:prstGeom>
          <a:noFill/>
        </p:spPr>
        <p:txBody>
          <a:bodyPr wrap="square">
            <a:spAutoFit/>
          </a:bodyPr>
          <a:lstStyle/>
          <a:p>
            <a:pPr algn="l"/>
            <a:r>
              <a:rPr lang="en-IN" b="1" i="0" dirty="0">
                <a:solidFill>
                  <a:srgbClr val="000000"/>
                </a:solidFill>
                <a:effectLst/>
                <a:latin typeface="-apple-system"/>
              </a:rPr>
              <a:t>What are Snippets?</a:t>
            </a:r>
          </a:p>
        </p:txBody>
      </p:sp>
      <p:sp>
        <p:nvSpPr>
          <p:cNvPr id="9" name="Title 1">
            <a:extLst>
              <a:ext uri="{FF2B5EF4-FFF2-40B4-BE49-F238E27FC236}">
                <a16:creationId xmlns:a16="http://schemas.microsoft.com/office/drawing/2014/main" id="{4944E81E-C8A9-4920-B7DB-BF2CA1B34BAB}"/>
              </a:ext>
            </a:extLst>
          </p:cNvPr>
          <p:cNvSpPr>
            <a:spLocks noGrp="1"/>
          </p:cNvSpPr>
          <p:nvPr>
            <p:ph type="title"/>
          </p:nvPr>
        </p:nvSpPr>
        <p:spPr>
          <a:xfrm>
            <a:off x="1872763" y="403763"/>
            <a:ext cx="9508758" cy="1280890"/>
          </a:xfrm>
        </p:spPr>
        <p:txBody>
          <a:bodyPr/>
          <a:lstStyle/>
          <a:p>
            <a:r>
              <a:rPr lang="en-IN" dirty="0"/>
              <a:t>Use of Snippet</a:t>
            </a:r>
          </a:p>
        </p:txBody>
      </p:sp>
      <p:sp>
        <p:nvSpPr>
          <p:cNvPr id="13" name="Content Placeholder 2">
            <a:extLst>
              <a:ext uri="{FF2B5EF4-FFF2-40B4-BE49-F238E27FC236}">
                <a16:creationId xmlns:a16="http://schemas.microsoft.com/office/drawing/2014/main" id="{AC7940C2-B0CC-4D10-92DD-C7AC40DE02C4}"/>
              </a:ext>
            </a:extLst>
          </p:cNvPr>
          <p:cNvSpPr>
            <a:spLocks noGrp="1"/>
          </p:cNvSpPr>
          <p:nvPr>
            <p:ph idx="1"/>
          </p:nvPr>
        </p:nvSpPr>
        <p:spPr>
          <a:xfrm>
            <a:off x="663696" y="1413540"/>
            <a:ext cx="5332657" cy="4328607"/>
          </a:xfrm>
        </p:spPr>
        <p:txBody>
          <a:bodyPr/>
          <a:lstStyle/>
          <a:p>
            <a:r>
              <a:rPr lang="en-US" dirty="0"/>
              <a:t>VS Code has this feature called Snippets, where we can assign a shortcut to a block of code that we write quite often. We can create our snippet for the language we want to use. We must create a file in JSON format in </a:t>
            </a:r>
          </a:p>
          <a:p>
            <a:r>
              <a:rPr lang="en-US" dirty="0"/>
              <a:t>File → Preferences →User Snippets.</a:t>
            </a:r>
            <a:endParaRPr lang="en-IN" dirty="0"/>
          </a:p>
        </p:txBody>
      </p:sp>
      <p:pic>
        <p:nvPicPr>
          <p:cNvPr id="8198" name="Picture 6" descr="vscode-ibmi">
            <a:extLst>
              <a:ext uri="{FF2B5EF4-FFF2-40B4-BE49-F238E27FC236}">
                <a16:creationId xmlns:a16="http://schemas.microsoft.com/office/drawing/2014/main" id="{1905E9EC-2A1E-458D-81AB-B938FDB4E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641" y="237393"/>
            <a:ext cx="5169415" cy="63128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C95D61B-D05C-4B44-99DD-74D02327AA84}"/>
              </a:ext>
            </a:extLst>
          </p:cNvPr>
          <p:cNvPicPr>
            <a:picLocks noChangeAspect="1"/>
          </p:cNvPicPr>
          <p:nvPr/>
        </p:nvPicPr>
        <p:blipFill>
          <a:blip r:embed="rId3"/>
          <a:stretch>
            <a:fillRect/>
          </a:stretch>
        </p:blipFill>
        <p:spPr>
          <a:xfrm>
            <a:off x="760412" y="3577843"/>
            <a:ext cx="4882209" cy="3253153"/>
          </a:xfrm>
          <a:prstGeom prst="rect">
            <a:avLst/>
          </a:prstGeom>
        </p:spPr>
      </p:pic>
    </p:spTree>
    <p:extLst>
      <p:ext uri="{BB962C8B-B14F-4D97-AF65-F5344CB8AC3E}">
        <p14:creationId xmlns:p14="http://schemas.microsoft.com/office/powerpoint/2010/main" val="391833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C13C-3276-4085-BC1F-4EA0C5842BEB}"/>
              </a:ext>
            </a:extLst>
          </p:cNvPr>
          <p:cNvSpPr>
            <a:spLocks noGrp="1"/>
          </p:cNvSpPr>
          <p:nvPr>
            <p:ph type="title"/>
          </p:nvPr>
        </p:nvSpPr>
        <p:spPr>
          <a:xfrm>
            <a:off x="2155972" y="92279"/>
            <a:ext cx="9348640" cy="6618913"/>
          </a:xfrm>
        </p:spPr>
        <p:txBody>
          <a:bodyPr anchor="ctr">
            <a:normAutofit/>
          </a:bodyPr>
          <a:lstStyle/>
          <a:p>
            <a:pPr algn="ctr"/>
            <a:r>
              <a:rPr lang="en-IN" sz="8800" dirty="0">
                <a:solidFill>
                  <a:schemeClr val="accent1"/>
                </a:solidFill>
              </a:rPr>
              <a:t>Thank You</a:t>
            </a:r>
          </a:p>
        </p:txBody>
      </p:sp>
      <p:sp>
        <p:nvSpPr>
          <p:cNvPr id="3" name="Slide Number Placeholder 2">
            <a:extLst>
              <a:ext uri="{FF2B5EF4-FFF2-40B4-BE49-F238E27FC236}">
                <a16:creationId xmlns:a16="http://schemas.microsoft.com/office/drawing/2014/main" id="{799B62CC-5DAA-4298-8A77-7BDE857D77E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981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0C31C-948F-47C3-8C29-282C4E6829D7}"/>
              </a:ext>
            </a:extLst>
          </p:cNvPr>
          <p:cNvSpPr>
            <a:spLocks noGrp="1"/>
          </p:cNvSpPr>
          <p:nvPr>
            <p:ph idx="1"/>
          </p:nvPr>
        </p:nvSpPr>
        <p:spPr>
          <a:xfrm>
            <a:off x="2589212" y="2133599"/>
            <a:ext cx="8915400" cy="4021015"/>
          </a:xfrm>
        </p:spPr>
        <p:txBody>
          <a:bodyPr>
            <a:normAutofit fontScale="92500" lnSpcReduction="20000"/>
          </a:bodyPr>
          <a:lstStyle/>
          <a:p>
            <a:r>
              <a:rPr lang="en-US" dirty="0"/>
              <a:t>Introduction Of VS Code</a:t>
            </a:r>
          </a:p>
          <a:p>
            <a:pPr lvl="1"/>
            <a:r>
              <a:rPr lang="en-US" dirty="0"/>
              <a:t>Basic features and its structure module</a:t>
            </a:r>
          </a:p>
          <a:p>
            <a:pPr lvl="1"/>
            <a:r>
              <a:rPr lang="en-US" dirty="0"/>
              <a:t>Keyboard shortcuts	</a:t>
            </a:r>
          </a:p>
          <a:p>
            <a:r>
              <a:rPr lang="en-US" dirty="0"/>
              <a:t>Some IBM Code Extension</a:t>
            </a:r>
          </a:p>
          <a:p>
            <a:pPr lvl="1"/>
            <a:r>
              <a:rPr lang="en-IN" b="1" i="0" dirty="0" err="1">
                <a:solidFill>
                  <a:srgbClr val="000000"/>
                </a:solidFill>
                <a:effectLst/>
                <a:latin typeface="wf_segoe-ui"/>
              </a:rPr>
              <a:t>IBMi</a:t>
            </a:r>
            <a:r>
              <a:rPr lang="en-IN" b="1" i="0" dirty="0">
                <a:solidFill>
                  <a:srgbClr val="000000"/>
                </a:solidFill>
                <a:effectLst/>
                <a:latin typeface="wf_segoe-ui"/>
              </a:rPr>
              <a:t> Languages</a:t>
            </a:r>
          </a:p>
          <a:p>
            <a:pPr lvl="1"/>
            <a:r>
              <a:rPr lang="en-US" b="1" i="0" dirty="0">
                <a:solidFill>
                  <a:srgbClr val="000000"/>
                </a:solidFill>
                <a:effectLst/>
                <a:latin typeface="wf_segoe-ui"/>
              </a:rPr>
              <a:t>IBM Z Open Editor</a:t>
            </a:r>
          </a:p>
          <a:p>
            <a:pPr lvl="1"/>
            <a:r>
              <a:rPr lang="en-US" b="1" i="0" dirty="0">
                <a:solidFill>
                  <a:srgbClr val="000000"/>
                </a:solidFill>
                <a:effectLst/>
                <a:latin typeface="wf_segoe-ui"/>
              </a:rPr>
              <a:t>Other Extensions – RPG , IBM git client , IBM Cloud </a:t>
            </a:r>
          </a:p>
          <a:p>
            <a:pPr lvl="1"/>
            <a:r>
              <a:rPr lang="en-US" dirty="0"/>
              <a:t>How to install Extensions and Some other tips</a:t>
            </a:r>
          </a:p>
          <a:p>
            <a:r>
              <a:rPr lang="en-US" dirty="0"/>
              <a:t>	Demo*</a:t>
            </a:r>
          </a:p>
          <a:p>
            <a:pPr lvl="1"/>
            <a:r>
              <a:rPr lang="en-US" dirty="0"/>
              <a:t>User Interface, Some shortcuts</a:t>
            </a:r>
          </a:p>
          <a:p>
            <a:pPr lvl="1"/>
            <a:r>
              <a:rPr lang="en-US" dirty="0"/>
              <a:t>IBM I</a:t>
            </a:r>
          </a:p>
          <a:p>
            <a:pPr lvl="1"/>
            <a:r>
              <a:rPr lang="en-US" dirty="0"/>
              <a:t>My Extension </a:t>
            </a:r>
          </a:p>
          <a:p>
            <a:pPr lvl="1"/>
            <a:endParaRPr lang="en-US" dirty="0"/>
          </a:p>
          <a:p>
            <a:pPr marL="457200" lvl="1" indent="0">
              <a:buNone/>
            </a:pPr>
            <a:endParaRPr lang="en-US" b="1" i="0" dirty="0">
              <a:solidFill>
                <a:srgbClr val="000000"/>
              </a:solidFill>
              <a:effectLst/>
              <a:latin typeface="wf_segoe-ui"/>
            </a:endParaRPr>
          </a:p>
        </p:txBody>
      </p:sp>
      <p:sp>
        <p:nvSpPr>
          <p:cNvPr id="4" name="Title 1">
            <a:extLst>
              <a:ext uri="{FF2B5EF4-FFF2-40B4-BE49-F238E27FC236}">
                <a16:creationId xmlns:a16="http://schemas.microsoft.com/office/drawing/2014/main" id="{9C293B77-52E8-4586-A740-B5C7F87F32F3}"/>
              </a:ext>
            </a:extLst>
          </p:cNvPr>
          <p:cNvSpPr txBox="1">
            <a:spLocks/>
          </p:cNvSpPr>
          <p:nvPr/>
        </p:nvSpPr>
        <p:spPr>
          <a:xfrm>
            <a:off x="2701363" y="609456"/>
            <a:ext cx="8911687" cy="12808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rPr>
              <a:t>Index</a:t>
            </a:r>
            <a:endParaRPr lang="en-IN" sz="4000" b="1" dirty="0">
              <a:solidFill>
                <a:schemeClr val="accent1"/>
              </a:solidFill>
            </a:endParaRPr>
          </a:p>
        </p:txBody>
      </p:sp>
      <p:sp>
        <p:nvSpPr>
          <p:cNvPr id="7" name="Slide Number Placeholder 6">
            <a:extLst>
              <a:ext uri="{FF2B5EF4-FFF2-40B4-BE49-F238E27FC236}">
                <a16:creationId xmlns:a16="http://schemas.microsoft.com/office/drawing/2014/main" id="{025BC14E-6213-470D-A4E7-66DE262D1E3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6600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143" y="272418"/>
            <a:ext cx="8911687" cy="1280890"/>
          </a:xfrm>
        </p:spPr>
        <p:txBody>
          <a:bodyPr anchor="ctr">
            <a:normAutofit/>
          </a:bodyPr>
          <a:lstStyle/>
          <a:p>
            <a:pPr algn="ctr"/>
            <a:r>
              <a:rPr lang="en-IN" sz="4000" b="1" dirty="0">
                <a:solidFill>
                  <a:schemeClr val="accent1"/>
                </a:solidFill>
              </a:rPr>
              <a:t>Introduction on VS Code</a:t>
            </a:r>
            <a:endParaRPr lang="en-IN" sz="4000" dirty="0">
              <a:solidFill>
                <a:schemeClr val="accent1"/>
              </a:solidFill>
            </a:endParaRPr>
          </a:p>
        </p:txBody>
      </p:sp>
      <p:sp>
        <p:nvSpPr>
          <p:cNvPr id="3" name="Content Placeholder 2"/>
          <p:cNvSpPr>
            <a:spLocks noGrp="1"/>
          </p:cNvSpPr>
          <p:nvPr>
            <p:ph idx="1"/>
          </p:nvPr>
        </p:nvSpPr>
        <p:spPr>
          <a:xfrm>
            <a:off x="1207363" y="1748901"/>
            <a:ext cx="10297249" cy="4407020"/>
          </a:xfrm>
        </p:spPr>
        <p:txBody>
          <a:bodyPr>
            <a:normAutofit/>
          </a:bodyPr>
          <a:lstStyle/>
          <a:p>
            <a:pPr fontAlgn="base"/>
            <a:r>
              <a:rPr lang="en-US" dirty="0">
                <a:solidFill>
                  <a:schemeClr val="tx1"/>
                </a:solidFill>
                <a:latin typeface="Times New Roman" panose="02020603050405020304" pitchFamily="18" charset="0"/>
                <a:cs typeface="Times New Roman" panose="02020603050405020304" pitchFamily="18" charset="0"/>
              </a:rPr>
              <a:t> 	 </a:t>
            </a:r>
            <a:r>
              <a:rPr lang="en-IN" b="1" i="0" dirty="0">
                <a:solidFill>
                  <a:srgbClr val="202124"/>
                </a:solidFill>
                <a:effectLst/>
                <a:latin typeface="arial" panose="020B0604020202020204" pitchFamily="34" charset="0"/>
              </a:rPr>
              <a:t>Visual</a:t>
            </a:r>
            <a:r>
              <a:rPr lang="en-IN" b="0" i="0" dirty="0">
                <a:solidFill>
                  <a:srgbClr val="202124"/>
                </a:solidFill>
                <a:effectLst/>
                <a:latin typeface="arial" panose="020B0604020202020204" pitchFamily="34" charset="0"/>
              </a:rPr>
              <a:t> Studio </a:t>
            </a:r>
            <a:r>
              <a:rPr lang="en-IN" b="1" i="0" dirty="0">
                <a:solidFill>
                  <a:srgbClr val="202124"/>
                </a:solidFill>
                <a:effectLst/>
                <a:latin typeface="arial" panose="020B0604020202020204" pitchFamily="34" charset="0"/>
              </a:rPr>
              <a:t>Code</a:t>
            </a:r>
            <a:r>
              <a:rPr lang="en-IN" b="0" i="0" dirty="0">
                <a:solidFill>
                  <a:srgbClr val="202124"/>
                </a:solidFill>
                <a:effectLst/>
                <a:latin typeface="arial" panose="020B0604020202020204" pitchFamily="34" charset="0"/>
              </a:rPr>
              <a:t> is a source-</a:t>
            </a:r>
            <a:r>
              <a:rPr lang="en-IN" b="1" i="0" dirty="0">
                <a:solidFill>
                  <a:srgbClr val="202124"/>
                </a:solidFill>
                <a:effectLst/>
                <a:latin typeface="arial" panose="020B0604020202020204" pitchFamily="34" charset="0"/>
              </a:rPr>
              <a:t>code editor</a:t>
            </a:r>
            <a:r>
              <a:rPr lang="en-IN" b="0" i="0" dirty="0">
                <a:solidFill>
                  <a:srgbClr val="202124"/>
                </a:solidFill>
                <a:effectLst/>
                <a:latin typeface="arial" panose="020B0604020202020204" pitchFamily="34" charset="0"/>
              </a:rPr>
              <a:t> made by Microsoft for Windows, Linux and 	macOS. </a:t>
            </a:r>
          </a:p>
          <a:p>
            <a:pPr fontAlgn="base"/>
            <a:r>
              <a:rPr lang="en-IN" dirty="0">
                <a:solidFill>
                  <a:srgbClr val="202124"/>
                </a:solidFill>
                <a:latin typeface="arial" panose="020B0604020202020204" pitchFamily="34" charset="0"/>
              </a:rPr>
              <a:t>	</a:t>
            </a:r>
            <a:r>
              <a:rPr lang="en-IN" b="0" i="0" dirty="0">
                <a:solidFill>
                  <a:srgbClr val="202124"/>
                </a:solidFill>
                <a:effectLst/>
                <a:latin typeface="arial" panose="020B0604020202020204" pitchFamily="34" charset="0"/>
              </a:rPr>
              <a:t>Features include support for debugging, syntax highlighting, intelligent </a:t>
            </a:r>
            <a:r>
              <a:rPr lang="en-IN" b="1" i="0" dirty="0">
                <a:solidFill>
                  <a:srgbClr val="202124"/>
                </a:solidFill>
                <a:effectLst/>
                <a:latin typeface="arial" panose="020B0604020202020204" pitchFamily="34" charset="0"/>
              </a:rPr>
              <a:t>code</a:t>
            </a:r>
            <a:r>
              <a:rPr lang="en-IN" b="0" i="0" dirty="0">
                <a:solidFill>
                  <a:srgbClr val="202124"/>
                </a:solidFill>
                <a:effectLst/>
                <a:latin typeface="arial" panose="020B0604020202020204" pitchFamily="34" charset="0"/>
              </a:rPr>
              <a:t> completion, 	snippets, </a:t>
            </a:r>
            <a:r>
              <a:rPr lang="en-IN" b="1" i="0" dirty="0">
                <a:solidFill>
                  <a:srgbClr val="202124"/>
                </a:solidFill>
                <a:effectLst/>
                <a:latin typeface="arial" panose="020B0604020202020204" pitchFamily="34" charset="0"/>
              </a:rPr>
              <a:t>code</a:t>
            </a:r>
            <a:r>
              <a:rPr lang="en-IN" b="0" i="0" dirty="0">
                <a:solidFill>
                  <a:srgbClr val="202124"/>
                </a:solidFill>
                <a:effectLst/>
                <a:latin typeface="arial" panose="020B0604020202020204" pitchFamily="34" charset="0"/>
              </a:rPr>
              <a:t> refactoring, and embedded Git.</a:t>
            </a:r>
          </a:p>
          <a:p>
            <a:pPr marL="0" lvl="0" indent="0" fontAlgn="base">
              <a:buNone/>
            </a:pPr>
            <a:endParaRPr lang="en-IN" dirty="0">
              <a:solidFill>
                <a:srgbClr val="202124"/>
              </a:solidFill>
              <a:latin typeface="arial" panose="020B0604020202020204" pitchFamily="34" charset="0"/>
              <a:cs typeface="Times New Roman" panose="02020603050405020304" pitchFamily="18" charset="0"/>
            </a:endParaRPr>
          </a:p>
          <a:p>
            <a:pPr marL="0" lvl="0" indent="0" fontAlgn="base">
              <a:buNone/>
            </a:pPr>
            <a:r>
              <a:rPr lang="en-IN" dirty="0">
                <a:solidFill>
                  <a:srgbClr val="202124"/>
                </a:solidFill>
                <a:latin typeface="arial" panose="020B0604020202020204" pitchFamily="34" charset="0"/>
                <a:cs typeface="Times New Roman" panose="02020603050405020304" pitchFamily="18" charset="0"/>
              </a:rPr>
              <a:t>	Core feature :-</a:t>
            </a:r>
          </a:p>
          <a:p>
            <a:pPr fontAlgn="base"/>
            <a:r>
              <a:rPr lang="en-IN" dirty="0">
                <a:solidFill>
                  <a:srgbClr val="202124"/>
                </a:solidFill>
                <a:latin typeface="arial" panose="020B0604020202020204" pitchFamily="34" charset="0"/>
                <a:cs typeface="Times New Roman" panose="02020603050405020304" pitchFamily="18" charset="0"/>
              </a:rPr>
              <a:t>		</a:t>
            </a:r>
            <a:r>
              <a:rPr lang="en-US" b="0" i="0" dirty="0">
                <a:solidFill>
                  <a:srgbClr val="444444"/>
                </a:solidFill>
                <a:effectLst/>
                <a:latin typeface="Segoe UI" panose="020B0502040204020203" pitchFamily="34" charset="0"/>
              </a:rPr>
              <a:t>Edit, build, and debug with ease</a:t>
            </a:r>
          </a:p>
          <a:p>
            <a:pPr fontAlgn="base"/>
            <a:r>
              <a:rPr lang="en-US" dirty="0">
                <a:solidFill>
                  <a:srgbClr val="444444"/>
                </a:solidFill>
                <a:latin typeface="Segoe UI" panose="020B0502040204020203" pitchFamily="34" charset="0"/>
              </a:rPr>
              <a:t>		</a:t>
            </a:r>
            <a:r>
              <a:rPr lang="en-IN" b="0" i="0" dirty="0">
                <a:solidFill>
                  <a:srgbClr val="444444"/>
                </a:solidFill>
                <a:effectLst/>
                <a:latin typeface="Segoe UI" panose="020B0502040204020203" pitchFamily="34" charset="0"/>
              </a:rPr>
              <a:t>Make it your own</a:t>
            </a:r>
          </a:p>
          <a:p>
            <a:pPr fontAlgn="base"/>
            <a:r>
              <a:rPr lang="en-IN" b="0" i="0" dirty="0">
                <a:solidFill>
                  <a:srgbClr val="444444"/>
                </a:solidFill>
                <a:effectLst/>
                <a:latin typeface="Segoe UI" panose="020B0502040204020203" pitchFamily="34" charset="0"/>
              </a:rPr>
              <a:t>		Robust and extensible architecture</a:t>
            </a:r>
          </a:p>
          <a:p>
            <a:pPr marL="457200" lvl="1" indent="0" fontAlgn="base">
              <a:buNone/>
            </a:pPr>
            <a:r>
              <a:rPr lang="en-IN" b="0" i="0" dirty="0">
                <a:solidFill>
                  <a:srgbClr val="444444"/>
                </a:solidFill>
                <a:effectLst/>
                <a:latin typeface="Segoe UI" panose="020B0502040204020203" pitchFamily="34" charset="0"/>
              </a:rPr>
              <a:t> 		June 2021 (version 1.58)</a:t>
            </a:r>
          </a:p>
          <a:p>
            <a:pPr marL="0" lvl="0" indent="0" fontAlgn="base">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C8EF5B-A264-44F9-835D-9FBE36D8BC7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1476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825" y="263625"/>
            <a:ext cx="8911687" cy="1280890"/>
          </a:xfrm>
        </p:spPr>
        <p:txBody>
          <a:bodyPr anchor="ctr">
            <a:normAutofit/>
          </a:bodyPr>
          <a:lstStyle/>
          <a:p>
            <a:pPr algn="ctr"/>
            <a:r>
              <a:rPr lang="en-IN" sz="4000" b="1" dirty="0">
                <a:solidFill>
                  <a:schemeClr val="accent1"/>
                </a:solidFill>
              </a:rPr>
              <a:t>User Interface</a:t>
            </a:r>
            <a:endParaRPr lang="en-IN" sz="4000" dirty="0">
              <a:solidFill>
                <a:schemeClr val="accent1"/>
              </a:solidFill>
            </a:endParaRPr>
          </a:p>
        </p:txBody>
      </p:sp>
      <p:pic>
        <p:nvPicPr>
          <p:cNvPr id="1026" name="Picture 2" descr="code basics hero">
            <a:extLst>
              <a:ext uri="{FF2B5EF4-FFF2-40B4-BE49-F238E27FC236}">
                <a16:creationId xmlns:a16="http://schemas.microsoft.com/office/drawing/2014/main" id="{3E7AFFBC-2570-4C54-AFCA-E476BF4FF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2826" y="1362808"/>
            <a:ext cx="9427708" cy="54951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38D10B3-9329-40FD-94E6-477AA81C5F9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7902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5" y="219437"/>
            <a:ext cx="6032659" cy="923209"/>
          </a:xfrm>
        </p:spPr>
        <p:txBody>
          <a:bodyPr>
            <a:normAutofit/>
          </a:bodyPr>
          <a:lstStyle/>
          <a:p>
            <a:r>
              <a:rPr lang="en-IN" sz="4000" b="1" dirty="0">
                <a:solidFill>
                  <a:srgbClr val="A53010"/>
                </a:solidFill>
                <a:latin typeface="Century Gothic" panose="020B0502020202020204"/>
              </a:rPr>
              <a:t>Keyboard Shortcuts</a:t>
            </a:r>
            <a:endParaRPr lang="en-IN"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6BDF934-79C3-4224-9E34-90B6284BF422}"/>
              </a:ext>
            </a:extLst>
          </p:cNvPr>
          <p:cNvSpPr>
            <a:spLocks noGrp="1"/>
          </p:cNvSpPr>
          <p:nvPr>
            <p:ph idx="1"/>
          </p:nvPr>
        </p:nvSpPr>
        <p:spPr>
          <a:xfrm>
            <a:off x="939586" y="1362869"/>
            <a:ext cx="9241906" cy="4750208"/>
          </a:xfrm>
        </p:spPr>
        <p:txBody>
          <a:bodyPr>
            <a:normAutofit fontScale="92500" lnSpcReduction="10000"/>
          </a:bodyPr>
          <a:lstStyle/>
          <a:p>
            <a:pPr>
              <a:buFont typeface="+mj-lt"/>
              <a:buAutoNum type="arabicPeriod"/>
            </a:pPr>
            <a:r>
              <a:rPr lang="en-US" dirty="0"/>
              <a:t>General</a:t>
            </a:r>
          </a:p>
          <a:p>
            <a:pPr>
              <a:buFont typeface="+mj-lt"/>
              <a:buAutoNum type="arabicPeriod"/>
            </a:pPr>
            <a:r>
              <a:rPr lang="en-US" dirty="0"/>
              <a:t>Basic editing</a:t>
            </a:r>
          </a:p>
          <a:p>
            <a:pPr>
              <a:buFont typeface="+mj-lt"/>
              <a:buAutoNum type="arabicPeriod"/>
            </a:pPr>
            <a:r>
              <a:rPr lang="en-US" dirty="0"/>
              <a:t>Navigation</a:t>
            </a:r>
          </a:p>
          <a:p>
            <a:pPr>
              <a:buFont typeface="+mj-lt"/>
              <a:buAutoNum type="arabicPeriod"/>
            </a:pPr>
            <a:r>
              <a:rPr lang="en-US" dirty="0"/>
              <a:t>Search and replace</a:t>
            </a:r>
          </a:p>
          <a:p>
            <a:pPr>
              <a:buFont typeface="+mj-lt"/>
              <a:buAutoNum type="arabicPeriod"/>
            </a:pPr>
            <a:r>
              <a:rPr lang="en-US" dirty="0"/>
              <a:t>Multi cursor and selection</a:t>
            </a:r>
          </a:p>
          <a:p>
            <a:pPr>
              <a:buFont typeface="+mj-lt"/>
              <a:buAutoNum type="arabicPeriod"/>
            </a:pPr>
            <a:r>
              <a:rPr lang="en-US" dirty="0"/>
              <a:t>Rich lang editing</a:t>
            </a:r>
          </a:p>
          <a:p>
            <a:pPr>
              <a:buFont typeface="+mj-lt"/>
              <a:buAutoNum type="arabicPeriod"/>
            </a:pPr>
            <a:r>
              <a:rPr lang="en-US" dirty="0"/>
              <a:t>Editor management</a:t>
            </a:r>
          </a:p>
          <a:p>
            <a:pPr>
              <a:buFont typeface="+mj-lt"/>
              <a:buAutoNum type="arabicPeriod"/>
            </a:pPr>
            <a:r>
              <a:rPr lang="en-US" dirty="0"/>
              <a:t>File management</a:t>
            </a:r>
          </a:p>
          <a:p>
            <a:pPr>
              <a:buFont typeface="+mj-lt"/>
              <a:buAutoNum type="arabicPeriod"/>
            </a:pPr>
            <a:r>
              <a:rPr lang="en-US" dirty="0"/>
              <a:t>Display</a:t>
            </a:r>
          </a:p>
          <a:p>
            <a:pPr>
              <a:buFont typeface="+mj-lt"/>
              <a:buAutoNum type="arabicPeriod"/>
            </a:pPr>
            <a:r>
              <a:rPr lang="en-US" dirty="0"/>
              <a:t>Debug</a:t>
            </a:r>
          </a:p>
          <a:p>
            <a:pPr>
              <a:buFont typeface="+mj-lt"/>
              <a:buAutoNum type="arabicPeriod"/>
            </a:pPr>
            <a:r>
              <a:rPr lang="en-US" dirty="0"/>
              <a:t>Integrated terminal</a:t>
            </a:r>
          </a:p>
          <a:p>
            <a:endParaRPr lang="en-US" dirty="0"/>
          </a:p>
          <a:p>
            <a:pPr marL="0" indent="0">
              <a:buNone/>
            </a:pPr>
            <a:r>
              <a:rPr lang="en-US" dirty="0"/>
              <a:t>Resource:- </a:t>
            </a:r>
            <a:r>
              <a:rPr lang="en-US" dirty="0">
                <a:hlinkClick r:id="rId2"/>
              </a:rPr>
              <a:t>https://code.visualstudio.com/shortcuts/keyboard-shortcuts-windows.pdf</a:t>
            </a:r>
            <a:endParaRPr lang="en-US" dirty="0"/>
          </a:p>
        </p:txBody>
      </p:sp>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8F6E183B-249F-447E-BA0A-D6E3F494BFA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7" name="TextBox 16">
            <a:extLst>
              <a:ext uri="{FF2B5EF4-FFF2-40B4-BE49-F238E27FC236}">
                <a16:creationId xmlns:a16="http://schemas.microsoft.com/office/drawing/2014/main" id="{70868E21-8062-406E-95C5-56BAEEF24CF6}"/>
              </a:ext>
            </a:extLst>
          </p:cNvPr>
          <p:cNvSpPr txBox="1"/>
          <p:nvPr/>
        </p:nvSpPr>
        <p:spPr>
          <a:xfrm>
            <a:off x="5915026" y="2502903"/>
            <a:ext cx="6097464" cy="923330"/>
          </a:xfrm>
          <a:prstGeom prst="rect">
            <a:avLst/>
          </a:prstGeom>
          <a:noFill/>
        </p:spPr>
        <p:txBody>
          <a:bodyPr wrap="square">
            <a:spAutoFit/>
          </a:bodyPr>
          <a:lstStyle/>
          <a:p>
            <a:pPr algn="l"/>
            <a:r>
              <a:rPr lang="en-IN" b="0" i="0" dirty="0">
                <a:solidFill>
                  <a:srgbClr val="202124"/>
                </a:solidFill>
                <a:effectLst/>
                <a:latin typeface="Google Sans"/>
              </a:rPr>
              <a:t>Abraham Lincoln</a:t>
            </a:r>
          </a:p>
          <a:p>
            <a:pPr algn="l"/>
            <a:r>
              <a:rPr lang="en-IN" b="0" i="0" dirty="0">
                <a:solidFill>
                  <a:srgbClr val="202124"/>
                </a:solidFill>
                <a:effectLst/>
                <a:latin typeface="arial" panose="020B0604020202020204" pitchFamily="34" charset="0"/>
              </a:rPr>
              <a:t>“Give me </a:t>
            </a:r>
            <a:r>
              <a:rPr lang="en-IN" b="1" i="0" dirty="0">
                <a:solidFill>
                  <a:srgbClr val="202124"/>
                </a:solidFill>
                <a:effectLst/>
                <a:latin typeface="arial" panose="020B0604020202020204" pitchFamily="34" charset="0"/>
              </a:rPr>
              <a:t>six hours to chop down a tree and I will spend the first four sharpening the axe</a:t>
            </a:r>
            <a:r>
              <a:rPr lang="en-IN" b="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164526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7CF14CA0-FEF1-418B-BCF9-305EA912B937}"/>
              </a:ext>
            </a:extLst>
          </p:cNvPr>
          <p:cNvPicPr>
            <a:picLocks noChangeAspect="1"/>
          </p:cNvPicPr>
          <p:nvPr/>
        </p:nvPicPr>
        <p:blipFill>
          <a:blip r:embed="rId2"/>
          <a:stretch>
            <a:fillRect/>
          </a:stretch>
        </p:blipFill>
        <p:spPr>
          <a:xfrm>
            <a:off x="6912951" y="3083960"/>
            <a:ext cx="5317149" cy="306615"/>
          </a:xfrm>
          <a:prstGeom prst="rect">
            <a:avLst/>
          </a:prstGeom>
        </p:spPr>
      </p:pic>
      <p:pic>
        <p:nvPicPr>
          <p:cNvPr id="7" name="Picture 6">
            <a:extLst>
              <a:ext uri="{FF2B5EF4-FFF2-40B4-BE49-F238E27FC236}">
                <a16:creationId xmlns:a16="http://schemas.microsoft.com/office/drawing/2014/main" id="{D73213A0-66AC-47C8-8405-CBBFB4BAA888}"/>
              </a:ext>
            </a:extLst>
          </p:cNvPr>
          <p:cNvPicPr>
            <a:picLocks noChangeAspect="1"/>
          </p:cNvPicPr>
          <p:nvPr/>
        </p:nvPicPr>
        <p:blipFill>
          <a:blip r:embed="rId3"/>
          <a:stretch>
            <a:fillRect/>
          </a:stretch>
        </p:blipFill>
        <p:spPr>
          <a:xfrm>
            <a:off x="1767457" y="465789"/>
            <a:ext cx="3791479" cy="1467055"/>
          </a:xfrm>
          <a:prstGeom prst="rect">
            <a:avLst/>
          </a:prstGeom>
        </p:spPr>
      </p:pic>
      <p:pic>
        <p:nvPicPr>
          <p:cNvPr id="23" name="Picture 22">
            <a:extLst>
              <a:ext uri="{FF2B5EF4-FFF2-40B4-BE49-F238E27FC236}">
                <a16:creationId xmlns:a16="http://schemas.microsoft.com/office/drawing/2014/main" id="{3690E432-0E02-42E4-B632-BDAC90CD14AE}"/>
              </a:ext>
            </a:extLst>
          </p:cNvPr>
          <p:cNvPicPr>
            <a:picLocks noChangeAspect="1"/>
          </p:cNvPicPr>
          <p:nvPr/>
        </p:nvPicPr>
        <p:blipFill>
          <a:blip r:embed="rId4"/>
          <a:stretch>
            <a:fillRect/>
          </a:stretch>
        </p:blipFill>
        <p:spPr>
          <a:xfrm>
            <a:off x="4937050" y="135596"/>
            <a:ext cx="7115616" cy="1936671"/>
          </a:xfrm>
          <a:prstGeom prst="rect">
            <a:avLst/>
          </a:prstGeom>
        </p:spPr>
      </p:pic>
      <p:pic>
        <p:nvPicPr>
          <p:cNvPr id="27" name="Picture 26">
            <a:extLst>
              <a:ext uri="{FF2B5EF4-FFF2-40B4-BE49-F238E27FC236}">
                <a16:creationId xmlns:a16="http://schemas.microsoft.com/office/drawing/2014/main" id="{DE2F25F9-0A2E-4146-A7E7-9A82BF4DA1FB}"/>
              </a:ext>
            </a:extLst>
          </p:cNvPr>
          <p:cNvPicPr>
            <a:picLocks noChangeAspect="1"/>
          </p:cNvPicPr>
          <p:nvPr/>
        </p:nvPicPr>
        <p:blipFill>
          <a:blip r:embed="rId5"/>
          <a:stretch>
            <a:fillRect/>
          </a:stretch>
        </p:blipFill>
        <p:spPr>
          <a:xfrm>
            <a:off x="360688" y="2317908"/>
            <a:ext cx="7254951" cy="1729162"/>
          </a:xfrm>
          <a:prstGeom prst="rect">
            <a:avLst/>
          </a:prstGeom>
        </p:spPr>
      </p:pic>
      <p:pic>
        <p:nvPicPr>
          <p:cNvPr id="21" name="Picture 20">
            <a:extLst>
              <a:ext uri="{FF2B5EF4-FFF2-40B4-BE49-F238E27FC236}">
                <a16:creationId xmlns:a16="http://schemas.microsoft.com/office/drawing/2014/main" id="{E5DF8E0E-08D0-4FDB-9A83-FA5F6E43B0A4}"/>
              </a:ext>
            </a:extLst>
          </p:cNvPr>
          <p:cNvPicPr>
            <a:picLocks noChangeAspect="1"/>
          </p:cNvPicPr>
          <p:nvPr/>
        </p:nvPicPr>
        <p:blipFill>
          <a:blip r:embed="rId6"/>
          <a:stretch>
            <a:fillRect/>
          </a:stretch>
        </p:blipFill>
        <p:spPr>
          <a:xfrm>
            <a:off x="256502" y="4101850"/>
            <a:ext cx="5757290" cy="2529959"/>
          </a:xfrm>
          <a:prstGeom prst="rect">
            <a:avLst/>
          </a:prstGeom>
        </p:spPr>
      </p:pic>
      <p:pic>
        <p:nvPicPr>
          <p:cNvPr id="29" name="Picture 28">
            <a:extLst>
              <a:ext uri="{FF2B5EF4-FFF2-40B4-BE49-F238E27FC236}">
                <a16:creationId xmlns:a16="http://schemas.microsoft.com/office/drawing/2014/main" id="{5B91A641-81E1-44F9-87A5-DD6A36E67D16}"/>
              </a:ext>
            </a:extLst>
          </p:cNvPr>
          <p:cNvPicPr>
            <a:picLocks noChangeAspect="1"/>
          </p:cNvPicPr>
          <p:nvPr/>
        </p:nvPicPr>
        <p:blipFill>
          <a:blip r:embed="rId7"/>
          <a:stretch>
            <a:fillRect/>
          </a:stretch>
        </p:blipFill>
        <p:spPr>
          <a:xfrm>
            <a:off x="6096000" y="4101849"/>
            <a:ext cx="6172200" cy="2529959"/>
          </a:xfrm>
          <a:prstGeom prst="rect">
            <a:avLst/>
          </a:prstGeom>
        </p:spPr>
      </p:pic>
      <p:sp>
        <p:nvSpPr>
          <p:cNvPr id="30" name="Slide Number Placeholder 29">
            <a:extLst>
              <a:ext uri="{FF2B5EF4-FFF2-40B4-BE49-F238E27FC236}">
                <a16:creationId xmlns:a16="http://schemas.microsoft.com/office/drawing/2014/main" id="{2B14A1AC-44DF-497A-90DB-855DA6864B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7897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F1A157-80C9-4900-9F84-90EE7705AFB6}"/>
              </a:ext>
            </a:extLst>
          </p:cNvPr>
          <p:cNvPicPr>
            <a:picLocks noChangeAspect="1"/>
          </p:cNvPicPr>
          <p:nvPr/>
        </p:nvPicPr>
        <p:blipFill>
          <a:blip r:embed="rId2"/>
          <a:stretch>
            <a:fillRect/>
          </a:stretch>
        </p:blipFill>
        <p:spPr>
          <a:xfrm>
            <a:off x="531812" y="1485344"/>
            <a:ext cx="3800746" cy="4648849"/>
          </a:xfrm>
          <a:prstGeom prst="rect">
            <a:avLst/>
          </a:prstGeom>
        </p:spPr>
      </p:pic>
      <p:sp>
        <p:nvSpPr>
          <p:cNvPr id="6" name="Slide Number Placeholder 5">
            <a:extLst>
              <a:ext uri="{FF2B5EF4-FFF2-40B4-BE49-F238E27FC236}">
                <a16:creationId xmlns:a16="http://schemas.microsoft.com/office/drawing/2014/main" id="{1989ABF8-915A-457D-8BA5-9370AEE4ED73}"/>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Picture 7">
            <a:extLst>
              <a:ext uri="{FF2B5EF4-FFF2-40B4-BE49-F238E27FC236}">
                <a16:creationId xmlns:a16="http://schemas.microsoft.com/office/drawing/2014/main" id="{2B76CB35-1000-4A5F-A70D-39497656B240}"/>
              </a:ext>
            </a:extLst>
          </p:cNvPr>
          <p:cNvPicPr>
            <a:picLocks noChangeAspect="1"/>
          </p:cNvPicPr>
          <p:nvPr/>
        </p:nvPicPr>
        <p:blipFill>
          <a:blip r:embed="rId3"/>
          <a:stretch>
            <a:fillRect/>
          </a:stretch>
        </p:blipFill>
        <p:spPr>
          <a:xfrm>
            <a:off x="4410917" y="324991"/>
            <a:ext cx="3686689" cy="1933845"/>
          </a:xfrm>
          <a:prstGeom prst="rect">
            <a:avLst/>
          </a:prstGeom>
        </p:spPr>
      </p:pic>
      <p:cxnSp>
        <p:nvCxnSpPr>
          <p:cNvPr id="24" name="Straight Arrow Connector 23">
            <a:extLst>
              <a:ext uri="{FF2B5EF4-FFF2-40B4-BE49-F238E27FC236}">
                <a16:creationId xmlns:a16="http://schemas.microsoft.com/office/drawing/2014/main" id="{C05CAE24-EE95-4860-98F9-C301AB711FD2}"/>
              </a:ext>
            </a:extLst>
          </p:cNvPr>
          <p:cNvCxnSpPr/>
          <p:nvPr/>
        </p:nvCxnSpPr>
        <p:spPr>
          <a:xfrm flipH="1">
            <a:off x="3182815" y="3578470"/>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23DC11-A2EB-4C4B-9264-F869A611EF5D}"/>
              </a:ext>
            </a:extLst>
          </p:cNvPr>
          <p:cNvCxnSpPr/>
          <p:nvPr/>
        </p:nvCxnSpPr>
        <p:spPr>
          <a:xfrm flipH="1">
            <a:off x="3197468" y="3722078"/>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3AB1C5B-6B34-40A4-9F8B-53C07A57E340}"/>
              </a:ext>
            </a:extLst>
          </p:cNvPr>
          <p:cNvCxnSpPr/>
          <p:nvPr/>
        </p:nvCxnSpPr>
        <p:spPr>
          <a:xfrm flipH="1">
            <a:off x="3182814" y="4123593"/>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704E243-AC50-4DA6-83ED-1A918FD67411}"/>
              </a:ext>
            </a:extLst>
          </p:cNvPr>
          <p:cNvCxnSpPr/>
          <p:nvPr/>
        </p:nvCxnSpPr>
        <p:spPr>
          <a:xfrm flipH="1">
            <a:off x="3182814" y="4264270"/>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F4D083-91FB-4F02-850B-9D4988663FF2}"/>
              </a:ext>
            </a:extLst>
          </p:cNvPr>
          <p:cNvCxnSpPr/>
          <p:nvPr/>
        </p:nvCxnSpPr>
        <p:spPr>
          <a:xfrm flipH="1">
            <a:off x="3342541" y="3080239"/>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D0AA16-E42E-41F8-8592-3E99D6DDB4AB}"/>
              </a:ext>
            </a:extLst>
          </p:cNvPr>
          <p:cNvCxnSpPr/>
          <p:nvPr/>
        </p:nvCxnSpPr>
        <p:spPr>
          <a:xfrm flipH="1">
            <a:off x="3472961" y="3429000"/>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D1A14E-9B80-4262-8DF6-27E819B58EFC}"/>
              </a:ext>
            </a:extLst>
          </p:cNvPr>
          <p:cNvCxnSpPr/>
          <p:nvPr/>
        </p:nvCxnSpPr>
        <p:spPr>
          <a:xfrm flipH="1">
            <a:off x="3300045" y="2192216"/>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0A6111-09E6-4D70-AA8A-3EE881F0CEE9}"/>
              </a:ext>
            </a:extLst>
          </p:cNvPr>
          <p:cNvCxnSpPr/>
          <p:nvPr/>
        </p:nvCxnSpPr>
        <p:spPr>
          <a:xfrm flipH="1">
            <a:off x="3286855" y="2388578"/>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879BE4-8444-46CC-A03B-07343D24C885}"/>
              </a:ext>
            </a:extLst>
          </p:cNvPr>
          <p:cNvCxnSpPr/>
          <p:nvPr/>
        </p:nvCxnSpPr>
        <p:spPr>
          <a:xfrm flipH="1">
            <a:off x="3291253" y="5630008"/>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1733949-D83A-4805-B96E-8402CB325017}"/>
              </a:ext>
            </a:extLst>
          </p:cNvPr>
          <p:cNvCxnSpPr/>
          <p:nvPr/>
        </p:nvCxnSpPr>
        <p:spPr>
          <a:xfrm flipH="1">
            <a:off x="3300044" y="5791200"/>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BE48E3A8-6A29-4F8F-BE2D-72CECBF55D29}"/>
              </a:ext>
            </a:extLst>
          </p:cNvPr>
          <p:cNvPicPr>
            <a:picLocks noChangeAspect="1"/>
          </p:cNvPicPr>
          <p:nvPr/>
        </p:nvPicPr>
        <p:blipFill>
          <a:blip r:embed="rId4"/>
          <a:stretch>
            <a:fillRect/>
          </a:stretch>
        </p:blipFill>
        <p:spPr>
          <a:xfrm>
            <a:off x="4477601" y="4414983"/>
            <a:ext cx="3620005" cy="1581371"/>
          </a:xfrm>
          <a:prstGeom prst="rect">
            <a:avLst/>
          </a:prstGeom>
        </p:spPr>
      </p:pic>
      <p:cxnSp>
        <p:nvCxnSpPr>
          <p:cNvPr id="36" name="Straight Arrow Connector 35">
            <a:extLst>
              <a:ext uri="{FF2B5EF4-FFF2-40B4-BE49-F238E27FC236}">
                <a16:creationId xmlns:a16="http://schemas.microsoft.com/office/drawing/2014/main" id="{5AD9330B-3EB9-4F6B-A93A-A2A1D8288456}"/>
              </a:ext>
            </a:extLst>
          </p:cNvPr>
          <p:cNvCxnSpPr/>
          <p:nvPr/>
        </p:nvCxnSpPr>
        <p:spPr>
          <a:xfrm flipH="1">
            <a:off x="7192109" y="1992924"/>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CA009BD-034C-45B5-8DFC-F9E8C18535AF}"/>
              </a:ext>
            </a:extLst>
          </p:cNvPr>
          <p:cNvCxnSpPr/>
          <p:nvPr/>
        </p:nvCxnSpPr>
        <p:spPr>
          <a:xfrm flipH="1">
            <a:off x="7161336" y="1162814"/>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83FD325-4F7A-4905-BCEB-EC8B9BACDF78}"/>
              </a:ext>
            </a:extLst>
          </p:cNvPr>
          <p:cNvCxnSpPr/>
          <p:nvPr/>
        </p:nvCxnSpPr>
        <p:spPr>
          <a:xfrm flipH="1">
            <a:off x="7117375" y="987486"/>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98742F-D354-448A-A8E9-7A3837F7D89D}"/>
              </a:ext>
            </a:extLst>
          </p:cNvPr>
          <p:cNvCxnSpPr/>
          <p:nvPr/>
        </p:nvCxnSpPr>
        <p:spPr>
          <a:xfrm flipH="1">
            <a:off x="6995749" y="852152"/>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4C3EBA-1C74-406E-AB13-82EFC470261C}"/>
              </a:ext>
            </a:extLst>
          </p:cNvPr>
          <p:cNvCxnSpPr/>
          <p:nvPr/>
        </p:nvCxnSpPr>
        <p:spPr>
          <a:xfrm flipH="1">
            <a:off x="7047035" y="5143501"/>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9D7642-DA25-4956-9AC9-880B5E27D665}"/>
              </a:ext>
            </a:extLst>
          </p:cNvPr>
          <p:cNvCxnSpPr/>
          <p:nvPr/>
        </p:nvCxnSpPr>
        <p:spPr>
          <a:xfrm flipH="1">
            <a:off x="6972301" y="4865078"/>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0F0BA20-202B-4BE3-AC71-C3F16EE30C6B}"/>
              </a:ext>
            </a:extLst>
          </p:cNvPr>
          <p:cNvCxnSpPr/>
          <p:nvPr/>
        </p:nvCxnSpPr>
        <p:spPr>
          <a:xfrm flipH="1">
            <a:off x="7451483" y="5348655"/>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F14A486-2142-44B9-AF8C-7C11C3FAE818}"/>
              </a:ext>
            </a:extLst>
          </p:cNvPr>
          <p:cNvPicPr>
            <a:picLocks noChangeAspect="1"/>
          </p:cNvPicPr>
          <p:nvPr/>
        </p:nvPicPr>
        <p:blipFill>
          <a:blip r:embed="rId5"/>
          <a:stretch>
            <a:fillRect/>
          </a:stretch>
        </p:blipFill>
        <p:spPr>
          <a:xfrm>
            <a:off x="8180484" y="1992924"/>
            <a:ext cx="3600953" cy="2715004"/>
          </a:xfrm>
          <a:prstGeom prst="rect">
            <a:avLst/>
          </a:prstGeom>
        </p:spPr>
      </p:pic>
      <p:cxnSp>
        <p:nvCxnSpPr>
          <p:cNvPr id="48" name="Straight Arrow Connector 47">
            <a:extLst>
              <a:ext uri="{FF2B5EF4-FFF2-40B4-BE49-F238E27FC236}">
                <a16:creationId xmlns:a16="http://schemas.microsoft.com/office/drawing/2014/main" id="{20CE3674-9365-443F-9267-CF46AD50388C}"/>
              </a:ext>
            </a:extLst>
          </p:cNvPr>
          <p:cNvCxnSpPr/>
          <p:nvPr/>
        </p:nvCxnSpPr>
        <p:spPr>
          <a:xfrm flipH="1">
            <a:off x="10905393" y="2708032"/>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93C97E7-C09B-458B-80A2-75EE8406E8A6}"/>
              </a:ext>
            </a:extLst>
          </p:cNvPr>
          <p:cNvCxnSpPr/>
          <p:nvPr/>
        </p:nvCxnSpPr>
        <p:spPr>
          <a:xfrm flipH="1">
            <a:off x="10905392" y="2570286"/>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BCCAB47-B425-4C7E-850A-D3B725FD1D34}"/>
              </a:ext>
            </a:extLst>
          </p:cNvPr>
          <p:cNvCxnSpPr/>
          <p:nvPr/>
        </p:nvCxnSpPr>
        <p:spPr>
          <a:xfrm flipH="1">
            <a:off x="10880481" y="2388578"/>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009360-0D46-4D00-84B9-60A6D8A13857}"/>
              </a:ext>
            </a:extLst>
          </p:cNvPr>
          <p:cNvCxnSpPr/>
          <p:nvPr/>
        </p:nvCxnSpPr>
        <p:spPr>
          <a:xfrm flipH="1">
            <a:off x="10736874" y="3830285"/>
            <a:ext cx="29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4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1F7F9E-DD68-406C-9E66-AE4643C857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2" name="Picture 11">
            <a:extLst>
              <a:ext uri="{FF2B5EF4-FFF2-40B4-BE49-F238E27FC236}">
                <a16:creationId xmlns:a16="http://schemas.microsoft.com/office/drawing/2014/main" id="{6E14F5D6-F7DF-475A-B28D-9D4C6372F0BB}"/>
              </a:ext>
            </a:extLst>
          </p:cNvPr>
          <p:cNvPicPr>
            <a:picLocks noChangeAspect="1"/>
          </p:cNvPicPr>
          <p:nvPr/>
        </p:nvPicPr>
        <p:blipFill>
          <a:blip r:embed="rId2"/>
          <a:stretch>
            <a:fillRect/>
          </a:stretch>
        </p:blipFill>
        <p:spPr>
          <a:xfrm>
            <a:off x="531812" y="2228682"/>
            <a:ext cx="3610479" cy="2400635"/>
          </a:xfrm>
          <a:prstGeom prst="rect">
            <a:avLst/>
          </a:prstGeom>
        </p:spPr>
      </p:pic>
      <p:pic>
        <p:nvPicPr>
          <p:cNvPr id="14" name="Picture 13">
            <a:extLst>
              <a:ext uri="{FF2B5EF4-FFF2-40B4-BE49-F238E27FC236}">
                <a16:creationId xmlns:a16="http://schemas.microsoft.com/office/drawing/2014/main" id="{FE315582-7059-44FF-89F4-65928E451E67}"/>
              </a:ext>
            </a:extLst>
          </p:cNvPr>
          <p:cNvPicPr>
            <a:picLocks noChangeAspect="1"/>
          </p:cNvPicPr>
          <p:nvPr/>
        </p:nvPicPr>
        <p:blipFill>
          <a:blip r:embed="rId3"/>
          <a:stretch>
            <a:fillRect/>
          </a:stretch>
        </p:blipFill>
        <p:spPr>
          <a:xfrm>
            <a:off x="4338381" y="571101"/>
            <a:ext cx="3667637" cy="1657581"/>
          </a:xfrm>
          <a:prstGeom prst="rect">
            <a:avLst/>
          </a:prstGeom>
        </p:spPr>
      </p:pic>
      <p:pic>
        <p:nvPicPr>
          <p:cNvPr id="16" name="Picture 15">
            <a:extLst>
              <a:ext uri="{FF2B5EF4-FFF2-40B4-BE49-F238E27FC236}">
                <a16:creationId xmlns:a16="http://schemas.microsoft.com/office/drawing/2014/main" id="{D82774E9-0200-47C4-ACB4-0BA7C932FA07}"/>
              </a:ext>
            </a:extLst>
          </p:cNvPr>
          <p:cNvPicPr>
            <a:picLocks noChangeAspect="1"/>
          </p:cNvPicPr>
          <p:nvPr/>
        </p:nvPicPr>
        <p:blipFill>
          <a:blip r:embed="rId4"/>
          <a:stretch>
            <a:fillRect/>
          </a:stretch>
        </p:blipFill>
        <p:spPr>
          <a:xfrm>
            <a:off x="4357434" y="3564363"/>
            <a:ext cx="3648584" cy="2648320"/>
          </a:xfrm>
          <a:prstGeom prst="rect">
            <a:avLst/>
          </a:prstGeom>
        </p:spPr>
      </p:pic>
      <p:pic>
        <p:nvPicPr>
          <p:cNvPr id="18" name="Picture 17">
            <a:extLst>
              <a:ext uri="{FF2B5EF4-FFF2-40B4-BE49-F238E27FC236}">
                <a16:creationId xmlns:a16="http://schemas.microsoft.com/office/drawing/2014/main" id="{25FD5A31-1500-4E5D-934F-380B1A271674}"/>
              </a:ext>
            </a:extLst>
          </p:cNvPr>
          <p:cNvPicPr>
            <a:picLocks noChangeAspect="1"/>
          </p:cNvPicPr>
          <p:nvPr/>
        </p:nvPicPr>
        <p:blipFill>
          <a:blip r:embed="rId5"/>
          <a:stretch>
            <a:fillRect/>
          </a:stretch>
        </p:blipFill>
        <p:spPr>
          <a:xfrm>
            <a:off x="8202108" y="2038155"/>
            <a:ext cx="3629532" cy="2781688"/>
          </a:xfrm>
          <a:prstGeom prst="rect">
            <a:avLst/>
          </a:prstGeom>
        </p:spPr>
      </p:pic>
      <p:cxnSp>
        <p:nvCxnSpPr>
          <p:cNvPr id="20" name="Straight Arrow Connector 19">
            <a:extLst>
              <a:ext uri="{FF2B5EF4-FFF2-40B4-BE49-F238E27FC236}">
                <a16:creationId xmlns:a16="http://schemas.microsoft.com/office/drawing/2014/main" id="{C61A6FBC-5FEB-4213-9C44-1EE8704A1FF8}"/>
              </a:ext>
            </a:extLst>
          </p:cNvPr>
          <p:cNvCxnSpPr/>
          <p:nvPr/>
        </p:nvCxnSpPr>
        <p:spPr>
          <a:xfrm flipH="1">
            <a:off x="3050931" y="2655277"/>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ED9DB83-BF61-45B1-9A1B-AC2C37648E57}"/>
              </a:ext>
            </a:extLst>
          </p:cNvPr>
          <p:cNvCxnSpPr/>
          <p:nvPr/>
        </p:nvCxnSpPr>
        <p:spPr>
          <a:xfrm flipH="1">
            <a:off x="3115408" y="2842846"/>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09E639-A175-426B-9EFD-0719E70B7AE9}"/>
              </a:ext>
            </a:extLst>
          </p:cNvPr>
          <p:cNvCxnSpPr/>
          <p:nvPr/>
        </p:nvCxnSpPr>
        <p:spPr>
          <a:xfrm flipH="1">
            <a:off x="3050931" y="3326423"/>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341CAE-D961-46A9-9675-A02F541C0CC9}"/>
              </a:ext>
            </a:extLst>
          </p:cNvPr>
          <p:cNvCxnSpPr/>
          <p:nvPr/>
        </p:nvCxnSpPr>
        <p:spPr>
          <a:xfrm flipH="1">
            <a:off x="3050931" y="3150577"/>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569BAAC-5D00-4B94-8969-D2833F166180}"/>
              </a:ext>
            </a:extLst>
          </p:cNvPr>
          <p:cNvCxnSpPr/>
          <p:nvPr/>
        </p:nvCxnSpPr>
        <p:spPr>
          <a:xfrm flipH="1">
            <a:off x="3050931" y="3792415"/>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15A8B63-4066-4F31-B06C-DD18760786C7}"/>
              </a:ext>
            </a:extLst>
          </p:cNvPr>
          <p:cNvCxnSpPr/>
          <p:nvPr/>
        </p:nvCxnSpPr>
        <p:spPr>
          <a:xfrm flipH="1">
            <a:off x="3030416" y="4120661"/>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199170B-AC62-45C2-8AD5-14C5E08ABD2D}"/>
              </a:ext>
            </a:extLst>
          </p:cNvPr>
          <p:cNvCxnSpPr/>
          <p:nvPr/>
        </p:nvCxnSpPr>
        <p:spPr>
          <a:xfrm flipH="1">
            <a:off x="10738339" y="4199792"/>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75B981E-5DFF-4E91-B004-91367BC238BB}"/>
              </a:ext>
            </a:extLst>
          </p:cNvPr>
          <p:cNvCxnSpPr/>
          <p:nvPr/>
        </p:nvCxnSpPr>
        <p:spPr>
          <a:xfrm flipH="1">
            <a:off x="10606454" y="2450123"/>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0821983-BDFA-4C0F-8CA9-2E6C8F3F0B11}"/>
              </a:ext>
            </a:extLst>
          </p:cNvPr>
          <p:cNvCxnSpPr/>
          <p:nvPr/>
        </p:nvCxnSpPr>
        <p:spPr>
          <a:xfrm flipH="1">
            <a:off x="10629900" y="2769576"/>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26397C-C0E4-4911-B29A-C08156FCE2D4}"/>
              </a:ext>
            </a:extLst>
          </p:cNvPr>
          <p:cNvCxnSpPr/>
          <p:nvPr/>
        </p:nvCxnSpPr>
        <p:spPr>
          <a:xfrm flipH="1">
            <a:off x="7408985" y="1468316"/>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897FF6-8462-4922-B242-F8DD5FE9A868}"/>
              </a:ext>
            </a:extLst>
          </p:cNvPr>
          <p:cNvCxnSpPr/>
          <p:nvPr/>
        </p:nvCxnSpPr>
        <p:spPr>
          <a:xfrm flipH="1">
            <a:off x="6699739" y="5445370"/>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2F95AD-BB6B-495B-AD78-FEF732655371}"/>
              </a:ext>
            </a:extLst>
          </p:cNvPr>
          <p:cNvCxnSpPr/>
          <p:nvPr/>
        </p:nvCxnSpPr>
        <p:spPr>
          <a:xfrm flipH="1">
            <a:off x="6708531" y="5586046"/>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0F84CE2-F9D7-4B61-AD01-858889EF333E}"/>
              </a:ext>
            </a:extLst>
          </p:cNvPr>
          <p:cNvCxnSpPr/>
          <p:nvPr/>
        </p:nvCxnSpPr>
        <p:spPr>
          <a:xfrm flipH="1">
            <a:off x="6881447" y="5128847"/>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C7533A-3A02-41A4-BDD8-02EA0DF6D543}"/>
              </a:ext>
            </a:extLst>
          </p:cNvPr>
          <p:cNvCxnSpPr/>
          <p:nvPr/>
        </p:nvCxnSpPr>
        <p:spPr>
          <a:xfrm flipH="1">
            <a:off x="7145216" y="5937739"/>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FF860A-5483-49DB-9C9B-4BA06A915D84}"/>
              </a:ext>
            </a:extLst>
          </p:cNvPr>
          <p:cNvCxnSpPr/>
          <p:nvPr/>
        </p:nvCxnSpPr>
        <p:spPr>
          <a:xfrm flipH="1">
            <a:off x="6928339" y="5761893"/>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37AA154-4D3E-4798-9501-66684A679E46}"/>
              </a:ext>
            </a:extLst>
          </p:cNvPr>
          <p:cNvCxnSpPr/>
          <p:nvPr/>
        </p:nvCxnSpPr>
        <p:spPr>
          <a:xfrm flipH="1">
            <a:off x="6761285" y="970344"/>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FD68C0-6953-4EDC-A7C0-BEFFB987EB68}"/>
              </a:ext>
            </a:extLst>
          </p:cNvPr>
          <p:cNvCxnSpPr/>
          <p:nvPr/>
        </p:nvCxnSpPr>
        <p:spPr>
          <a:xfrm flipH="1">
            <a:off x="6761285" y="1304193"/>
            <a:ext cx="527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82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632E57-A495-45E8-BEA8-73924852A655}"/>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4" name="Picture 13">
            <a:extLst>
              <a:ext uri="{FF2B5EF4-FFF2-40B4-BE49-F238E27FC236}">
                <a16:creationId xmlns:a16="http://schemas.microsoft.com/office/drawing/2014/main" id="{C4ABC153-C5EA-4419-84B4-A3F1A478A3B8}"/>
              </a:ext>
            </a:extLst>
          </p:cNvPr>
          <p:cNvPicPr>
            <a:picLocks noChangeAspect="1"/>
          </p:cNvPicPr>
          <p:nvPr/>
        </p:nvPicPr>
        <p:blipFill>
          <a:blip r:embed="rId2"/>
          <a:stretch>
            <a:fillRect/>
          </a:stretch>
        </p:blipFill>
        <p:spPr>
          <a:xfrm>
            <a:off x="2133347" y="435357"/>
            <a:ext cx="3620005" cy="1324160"/>
          </a:xfrm>
          <a:prstGeom prst="rect">
            <a:avLst/>
          </a:prstGeom>
        </p:spPr>
      </p:pic>
      <p:pic>
        <p:nvPicPr>
          <p:cNvPr id="16" name="Picture 15">
            <a:extLst>
              <a:ext uri="{FF2B5EF4-FFF2-40B4-BE49-F238E27FC236}">
                <a16:creationId xmlns:a16="http://schemas.microsoft.com/office/drawing/2014/main" id="{590428B5-A636-40B2-952C-336A75D84981}"/>
              </a:ext>
            </a:extLst>
          </p:cNvPr>
          <p:cNvPicPr>
            <a:picLocks noChangeAspect="1"/>
          </p:cNvPicPr>
          <p:nvPr/>
        </p:nvPicPr>
        <p:blipFill>
          <a:blip r:embed="rId3"/>
          <a:stretch>
            <a:fillRect/>
          </a:stretch>
        </p:blipFill>
        <p:spPr>
          <a:xfrm>
            <a:off x="7086346" y="435357"/>
            <a:ext cx="3639058" cy="1581371"/>
          </a:xfrm>
          <a:prstGeom prst="rect">
            <a:avLst/>
          </a:prstGeom>
        </p:spPr>
      </p:pic>
      <p:pic>
        <p:nvPicPr>
          <p:cNvPr id="18" name="Picture 17">
            <a:extLst>
              <a:ext uri="{FF2B5EF4-FFF2-40B4-BE49-F238E27FC236}">
                <a16:creationId xmlns:a16="http://schemas.microsoft.com/office/drawing/2014/main" id="{25DDA593-1577-4CDD-AEAC-D1ABA6A2508F}"/>
              </a:ext>
            </a:extLst>
          </p:cNvPr>
          <p:cNvPicPr>
            <a:picLocks noChangeAspect="1"/>
          </p:cNvPicPr>
          <p:nvPr/>
        </p:nvPicPr>
        <p:blipFill>
          <a:blip r:embed="rId4"/>
          <a:stretch>
            <a:fillRect/>
          </a:stretch>
        </p:blipFill>
        <p:spPr>
          <a:xfrm>
            <a:off x="361697" y="2671345"/>
            <a:ext cx="6724649" cy="3751298"/>
          </a:xfrm>
          <a:prstGeom prst="rect">
            <a:avLst/>
          </a:prstGeom>
        </p:spPr>
      </p:pic>
      <p:pic>
        <p:nvPicPr>
          <p:cNvPr id="20" name="Picture 19">
            <a:extLst>
              <a:ext uri="{FF2B5EF4-FFF2-40B4-BE49-F238E27FC236}">
                <a16:creationId xmlns:a16="http://schemas.microsoft.com/office/drawing/2014/main" id="{42ADC95A-8465-42C5-8A06-A093063A6132}"/>
              </a:ext>
            </a:extLst>
          </p:cNvPr>
          <p:cNvPicPr>
            <a:picLocks noChangeAspect="1"/>
          </p:cNvPicPr>
          <p:nvPr/>
        </p:nvPicPr>
        <p:blipFill>
          <a:blip r:embed="rId5"/>
          <a:stretch>
            <a:fillRect/>
          </a:stretch>
        </p:blipFill>
        <p:spPr>
          <a:xfrm>
            <a:off x="7803560" y="2200275"/>
            <a:ext cx="3556902" cy="4419600"/>
          </a:xfrm>
          <a:prstGeom prst="rect">
            <a:avLst/>
          </a:prstGeom>
        </p:spPr>
      </p:pic>
    </p:spTree>
    <p:extLst>
      <p:ext uri="{BB962C8B-B14F-4D97-AF65-F5344CB8AC3E}">
        <p14:creationId xmlns:p14="http://schemas.microsoft.com/office/powerpoint/2010/main" val="3951537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2A113E705FD4C84830DEB353FC20F" ma:contentTypeVersion="12" ma:contentTypeDescription="Create a new document." ma:contentTypeScope="" ma:versionID="03e75008835cf7ecb56dc05df7c74ab8">
  <xsd:schema xmlns:xsd="http://www.w3.org/2001/XMLSchema" xmlns:xs="http://www.w3.org/2001/XMLSchema" xmlns:p="http://schemas.microsoft.com/office/2006/metadata/properties" xmlns:ns2="b32b7b3e-8bf5-45bc-9de2-07b7003f2371" xmlns:ns3="098ea6d1-3525-41b2-8abe-4dc63d9db654" targetNamespace="http://schemas.microsoft.com/office/2006/metadata/properties" ma:root="true" ma:fieldsID="93dc9a8f675553170ffb7040a5e856c0" ns2:_="" ns3:_="">
    <xsd:import namespace="b32b7b3e-8bf5-45bc-9de2-07b7003f2371"/>
    <xsd:import namespace="098ea6d1-3525-41b2-8abe-4dc63d9db6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2b7b3e-8bf5-45bc-9de2-07b7003f23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8ea6d1-3525-41b2-8abe-4dc63d9db6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F34BF4-A31A-4286-B277-E74971B059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2b7b3e-8bf5-45bc-9de2-07b7003f2371"/>
    <ds:schemaRef ds:uri="098ea6d1-3525-41b2-8abe-4dc63d9db6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BA05F1-1334-4984-A069-697F015C795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80F59E-8255-4455-AAAA-898B63260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2737</TotalTime>
  <Words>664</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Arial</vt:lpstr>
      <vt:lpstr>Calibri</vt:lpstr>
      <vt:lpstr>Century Gothic</vt:lpstr>
      <vt:lpstr>Google Sans</vt:lpstr>
      <vt:lpstr>Segoe UI</vt:lpstr>
      <vt:lpstr>Times New Roman</vt:lpstr>
      <vt:lpstr>wf_segoe-ui</vt:lpstr>
      <vt:lpstr>Wingdings 3</vt:lpstr>
      <vt:lpstr>Wisp</vt:lpstr>
      <vt:lpstr>Visual Studio Code, RPG, and IBM i</vt:lpstr>
      <vt:lpstr>PowerPoint Presentation</vt:lpstr>
      <vt:lpstr>Introduction on VS Code</vt:lpstr>
      <vt:lpstr>User Interface</vt:lpstr>
      <vt:lpstr>Keyboard Shortcuts</vt:lpstr>
      <vt:lpstr>PowerPoint Presentation</vt:lpstr>
      <vt:lpstr>PowerPoint Presentation</vt:lpstr>
      <vt:lpstr>PowerPoint Presentation</vt:lpstr>
      <vt:lpstr>PowerPoint Presentation</vt:lpstr>
      <vt:lpstr>IBM i Languages by barrettotte  </vt:lpstr>
      <vt:lpstr>PowerPoint Presentation</vt:lpstr>
      <vt:lpstr>2) IBM Z Open Editor  </vt:lpstr>
      <vt:lpstr>Other Extensions</vt:lpstr>
      <vt:lpstr>Extensions/ Themes for Open-source Languages</vt:lpstr>
      <vt:lpstr>How to install Extensions &amp; some other Tips</vt:lpstr>
      <vt:lpstr>Use of Snippet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Programming Practice</dc:title>
  <dc:creator>mohitgangani1@outlook.com</dc:creator>
  <cp:lastModifiedBy>Mohit Kachhwaha</cp:lastModifiedBy>
  <cp:revision>16</cp:revision>
  <dcterms:created xsi:type="dcterms:W3CDTF">2018-02-14T20:41:38Z</dcterms:created>
  <dcterms:modified xsi:type="dcterms:W3CDTF">2021-07-12T05:48:59Z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0x0101004862A113E705FD4C84830DEB353FC20F</vt:lpwstr>
  </property>
</Properties>
</file>