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8072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Module 2: Foundations of AI Tooling &amp; Review</a:t>
            </a:r>
          </a:p>
          <a:p>
            <a:pPr algn="ctr">
              <a:defRPr sz="1600"/>
            </a:pPr>
            <a:r>
              <a:t>programmers.ai – AI-Augmented Development</a:t>
            </a:r>
          </a:p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1371600" cy="746745"/>
          </a:xfrm>
          <a:prstGeom prst="rect">
            <a:avLst/>
          </a:prstGeom>
        </p:spPr>
      </p:pic>
      <p:pic>
        <p:nvPicPr>
          <p:cNvPr id="4" name="Picture 3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1371600" cy="755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Objectives &amp; Outcomes</a:t>
            </a:r>
          </a:p>
          <a:p>
            <a:pPr lvl="1">
              <a:defRPr sz="1400"/>
            </a:pPr>
            <a:r>
              <a:t>Understand the spectrum of AI coding assistants</a:t>
            </a:r>
          </a:p>
          <a:p>
            <a:pPr lvl="1">
              <a:defRPr sz="1400"/>
            </a:pPr>
            <a:r>
              <a:t>Learn indexing &amp; chat workspaces in Roo Code</a:t>
            </a:r>
          </a:p>
          <a:p>
            <a:pPr lvl="1">
              <a:defRPr sz="1400"/>
            </a:pPr>
            <a:r>
              <a:t>Practise prompt engineering &amp; algorithm specification</a:t>
            </a:r>
          </a:p>
          <a:p>
            <a:pPr lvl="1">
              <a:defRPr sz="1400"/>
            </a:pPr>
            <a:r>
              <a:t>Combine static &amp; dynamic review for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AI Tooling Spectrum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Assistive Autocomplete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Suggests next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Copilot inline, IntelliSense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Contextual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Generates functions/refactors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Copilot Chat, Roo Ask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Agentic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Plans multi-step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Roo Architect, Copilot Agent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Autonomous 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End-to-end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Emerging research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Indexing &amp; Chat Workspace</a:t>
            </a:r>
          </a:p>
          <a:p>
            <a:pPr lvl="1">
              <a:defRPr sz="1400"/>
            </a:pPr>
            <a:r>
              <a:t>Index before agentic tasks</a:t>
            </a:r>
          </a:p>
          <a:p>
            <a:pPr lvl="1">
              <a:defRPr sz="1400"/>
            </a:pPr>
            <a:r>
              <a:t>Roo Code index tracks files and symbols</a:t>
            </a:r>
          </a:p>
          <a:p>
            <a:pPr lvl="1">
              <a:defRPr sz="1400"/>
            </a:pPr>
            <a:r>
              <a:t>Start new chat sessions when topics diverge</a:t>
            </a:r>
          </a:p>
          <a:p>
            <a:pPr lvl="1">
              <a:defRPr sz="1400"/>
            </a:pPr>
            <a:r>
              <a:t>Stale indexes can cause missed refactors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Static vs Dynamic Review</a:t>
            </a:r>
          </a:p>
          <a:p>
            <a:pPr lvl="1">
              <a:defRPr sz="1400"/>
            </a:pPr>
            <a:r>
              <a:t>Static: Linters, type checkers, security scanners</a:t>
            </a:r>
          </a:p>
          <a:p>
            <a:pPr lvl="1">
              <a:defRPr sz="1400"/>
            </a:pPr>
            <a:r>
              <a:t>Dynamic: Unit tests, integration tests</a:t>
            </a:r>
          </a:p>
          <a:p>
            <a:pPr lvl="1">
              <a:defRPr sz="1400"/>
            </a:pPr>
            <a:r>
              <a:t>Manual: Code reviews and discussions</a:t>
            </a:r>
          </a:p>
          <a:p>
            <a:pPr lvl="1">
              <a:defRPr sz="1400"/>
            </a:pPr>
            <a:r>
              <a:t>Use all three for reliable AI-generated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Copilot vs Agentic Tools</a:t>
            </a:r>
          </a:p>
          <a:p>
            <a:pPr lvl="1">
              <a:defRPr sz="1400"/>
            </a:pPr>
            <a:r>
              <a:t>Copilot: Quick scaffolding within a file</a:t>
            </a:r>
          </a:p>
          <a:p>
            <a:pPr lvl="1">
              <a:defRPr sz="1400"/>
            </a:pPr>
            <a:r>
              <a:t>Roo Code: Multi-file refactoring &amp; scaffolding</a:t>
            </a:r>
          </a:p>
          <a:p>
            <a:pPr lvl="1">
              <a:defRPr sz="1400"/>
            </a:pPr>
            <a:r>
              <a:t>Agents need clear instructions &amp; human review</a:t>
            </a:r>
          </a:p>
          <a:p>
            <a:pPr lvl="1">
              <a:defRPr sz="1400"/>
            </a:pPr>
            <a:r>
              <a:t>Choose based on task scope &amp; complexity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Labs Overview</a:t>
            </a:r>
          </a:p>
          <a:p>
            <a:pPr lvl="1">
              <a:defRPr sz="1400"/>
            </a:pPr>
            <a:r>
              <a:t>Lab 1: GitHub Copilot – generate functions &amp; API clients</a:t>
            </a:r>
          </a:p>
          <a:p>
            <a:pPr lvl="1">
              <a:defRPr sz="1400"/>
            </a:pPr>
            <a:r>
              <a:t>Lab 2: Roo Code – index, rename, merge &amp; split methods</a:t>
            </a:r>
          </a:p>
          <a:p>
            <a:pPr lvl="1">
              <a:defRPr sz="1400"/>
            </a:pPr>
            <a:r>
              <a:t>Lab 3: Prompt engineering – binary search, grouping, docs</a:t>
            </a:r>
          </a:p>
          <a:p>
            <a:pPr lvl="1">
              <a:defRPr sz="1400"/>
            </a:pPr>
            <a:r>
              <a:t>Lab 4: Review – linters, tests &amp; manual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Assessment &amp; Next Steps</a:t>
            </a:r>
          </a:p>
          <a:p>
            <a:pPr lvl="1">
              <a:defRPr sz="1400"/>
            </a:pPr>
            <a:r>
              <a:t>Quiz: Test knowledge on tools, indexing, prompting &amp; review</a:t>
            </a:r>
          </a:p>
          <a:p>
            <a:pPr lvl="1">
              <a:defRPr sz="1400"/>
            </a:pPr>
            <a:r>
              <a:t>Reflection: Summarise tasks, prompts &amp; lessons</a:t>
            </a:r>
          </a:p>
          <a:p>
            <a:pPr lvl="1">
              <a:defRPr sz="1400"/>
            </a:pPr>
            <a:r>
              <a:t>Prepare for Module 3: customising models &amp; advanced agents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