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7894-9B13-7352-6370-2EFF865BB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0340D9-1C6D-8D58-A434-FA71E4757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AA15E-6A22-0636-003A-3D27C4DD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2AEE8-6B74-8A53-47FD-CA0B28B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1B296-4849-A4B2-3ED5-93A41F77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37156-AF9D-29D3-0C8D-5223C3D6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9A95C-3A8D-4325-B98A-3C947B3B8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4DF65-D96B-DDC2-2FE1-720C9D66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E1AB3-3947-6BE6-2386-E2034B3C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C8465-0919-0AEC-1508-6B69887C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BA120A-AAD2-E018-E14E-F6C1E6AF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C706C4-340D-E302-8FA8-8767FDBA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BC8A2-B5A1-852F-A926-1EC97ABD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B65B2-7946-11CD-29FF-EB690762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635-C9A7-2092-7248-FED20C9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506E-E637-FBDA-7D48-894101C8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923BA-1225-DF79-952D-F7B858ED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F6720-3C83-1998-5808-3247FCB0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B95C2-4C91-B521-0000-E63FA52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14431-0C73-1EC8-4A08-6606DE7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8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2E86F-9F98-9B31-8DFA-FCA3755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C11F3-1B50-4ECC-3BE5-96C05F01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A70F-6216-CAB9-4873-8C9A0263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C5C69-8E93-44AC-DA91-9C731EA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D0BEC-C056-3203-8080-262714F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0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A9029-DC1B-0F56-E029-3825E24B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42E30-BD0D-4C7B-4040-2300D464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C93F60-65C6-082B-3874-BF2FA1B6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219863-6E54-1388-5516-3AAC244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36AC2-FEDA-E675-B8F4-AA315CC4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BAF41D-DECF-B6B6-CA62-52BF3522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30D27-5C69-09C6-8DF0-E3C3D64C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221C0-457C-3268-3778-0A550E1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83BE29-F77F-98AA-10B0-C02D2D03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B4F12-604B-2FD7-140D-6853F6708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E7EA71-5E72-A0B7-CF58-67B9E9F6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C25FA5-3179-8D6A-CC32-D6025907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5BBB94-B94A-1EB0-1AF1-B1DAB7B5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F057A6-B0E6-2DCF-3063-E92DF190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2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FB75C-5847-6EB4-ABB6-79E6CEC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0BD9C9-255E-C886-3C4B-96D9E280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BDEF14-2233-DC2A-8325-AB98A15D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81E92-70C7-A9A5-38F4-44EC22D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3EB9D7-A1B5-2A51-F6DE-88CBD745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C58014-8836-1344-9094-86683E6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814C4-844F-6FBF-FD1F-3E9EE122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0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A63AA-72D1-FA95-A7F1-A8CF855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7BC29-546C-BF11-2FB0-946EE3F7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0051F5-817A-6EE1-EE30-4F85E5F8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1A3DE-205C-57E3-6F80-EFF57FED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E5DD1F-1D6E-B718-189F-E1A54C1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6A1CF-B305-4277-EB3A-B72B889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6D309-B1BE-D854-785C-DE849C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D03F06-052D-11F6-A920-432602D3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64CB9B-59F7-5EF8-68BA-B797DCC0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2B533-EBC0-1458-44BC-936C3CA1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479AB-655F-CCF0-854F-EE368B4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D23D7-04A7-4DF9-E5E8-3150F3B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9AAB7C-1AAF-306D-0F68-3D6FF48E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016B0-F9DB-D67C-DD9C-9D72C0F7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A8E4-3F80-42A8-8D5A-8BD3E044F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6E65C-DAC4-9021-D29A-0D2B7E63C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8A6B0-D95E-A58B-AD9D-ABE2FD9DD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11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36650-FFF9-A6A0-25E9-0243E0C43DD0}"/>
              </a:ext>
            </a:extLst>
          </p:cNvPr>
          <p:cNvSpPr/>
          <p:nvPr/>
        </p:nvSpPr>
        <p:spPr>
          <a:xfrm>
            <a:off x="4509039" y="522249"/>
            <a:ext cx="962025" cy="10191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816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632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16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08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7"/>
            <a:ext cx="637563" cy="62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2DCA086-42F7-D433-8033-1467D6F8BC14}"/>
              </a:ext>
            </a:extLst>
          </p:cNvPr>
          <p:cNvSpPr/>
          <p:nvPr/>
        </p:nvSpPr>
        <p:spPr>
          <a:xfrm>
            <a:off x="785908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49781CA-F033-5C65-0D71-5EDFCF1FFF39}"/>
              </a:ext>
            </a:extLst>
          </p:cNvPr>
          <p:cNvSpPr/>
          <p:nvPr/>
        </p:nvSpPr>
        <p:spPr>
          <a:xfrm>
            <a:off x="8496648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808FCDD-7F75-8363-FBA4-B2C3BAB43030}"/>
              </a:ext>
            </a:extLst>
          </p:cNvPr>
          <p:cNvSpPr/>
          <p:nvPr/>
        </p:nvSpPr>
        <p:spPr>
          <a:xfrm>
            <a:off x="913421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E7019C-E239-DD0D-E7AF-902EA4798091}"/>
              </a:ext>
            </a:extLst>
          </p:cNvPr>
          <p:cNvSpPr/>
          <p:nvPr/>
        </p:nvSpPr>
        <p:spPr>
          <a:xfrm>
            <a:off x="9771774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227DA8-F04E-FDAB-B772-811BB6285EBF}"/>
              </a:ext>
            </a:extLst>
          </p:cNvPr>
          <p:cNvSpPr/>
          <p:nvPr/>
        </p:nvSpPr>
        <p:spPr>
          <a:xfrm>
            <a:off x="10409337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4395B3-F8D0-3002-772C-08960FA1B66B}"/>
              </a:ext>
            </a:extLst>
          </p:cNvPr>
          <p:cNvSpPr/>
          <p:nvPr/>
        </p:nvSpPr>
        <p:spPr>
          <a:xfrm>
            <a:off x="2758579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BDCE8C3-EBD3-6850-AB4E-7A3142813F5C}"/>
              </a:ext>
            </a:extLst>
          </p:cNvPr>
          <p:cNvSpPr/>
          <p:nvPr/>
        </p:nvSpPr>
        <p:spPr>
          <a:xfrm>
            <a:off x="3396144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09D93B1-7F91-0FE0-367B-8AEEA54DF6A7}"/>
              </a:ext>
            </a:extLst>
          </p:cNvPr>
          <p:cNvSpPr/>
          <p:nvPr/>
        </p:nvSpPr>
        <p:spPr>
          <a:xfrm>
            <a:off x="4033707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AFF10A-426F-6128-48CF-71074FE9BA38}"/>
              </a:ext>
            </a:extLst>
          </p:cNvPr>
          <p:cNvSpPr/>
          <p:nvPr/>
        </p:nvSpPr>
        <p:spPr>
          <a:xfrm>
            <a:off x="4671270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A45560-ECE8-23AD-1CAE-54BC1E8517CC}"/>
              </a:ext>
            </a:extLst>
          </p:cNvPr>
          <p:cNvSpPr/>
          <p:nvPr/>
        </p:nvSpPr>
        <p:spPr>
          <a:xfrm>
            <a:off x="5308833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243F183-F6A6-59FD-D5C5-678E1FB076B7}"/>
              </a:ext>
            </a:extLst>
          </p:cNvPr>
          <p:cNvSpPr/>
          <p:nvPr/>
        </p:nvSpPr>
        <p:spPr>
          <a:xfrm>
            <a:off x="5946396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4E8B17-74FF-6802-66A0-E5EAF65DDD49}"/>
              </a:ext>
            </a:extLst>
          </p:cNvPr>
          <p:cNvSpPr/>
          <p:nvPr/>
        </p:nvSpPr>
        <p:spPr>
          <a:xfrm>
            <a:off x="6583959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4733EE5-C43C-5F01-606D-7394DA1F83AB}"/>
              </a:ext>
            </a:extLst>
          </p:cNvPr>
          <p:cNvSpPr/>
          <p:nvPr/>
        </p:nvSpPr>
        <p:spPr>
          <a:xfrm>
            <a:off x="7221522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025CEC-E664-4174-F58A-0D2F71F42F8E}"/>
              </a:ext>
            </a:extLst>
          </p:cNvPr>
          <p:cNvSpPr/>
          <p:nvPr/>
        </p:nvSpPr>
        <p:spPr>
          <a:xfrm>
            <a:off x="148345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24FCEE1-6CA7-74B4-7B56-715B6D1450BF}"/>
              </a:ext>
            </a:extLst>
          </p:cNvPr>
          <p:cNvSpPr/>
          <p:nvPr/>
        </p:nvSpPr>
        <p:spPr>
          <a:xfrm>
            <a:off x="2121018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66257B-1602-A885-B5EE-8B99B863A8CF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>
            <a:off x="2439800" y="1342232"/>
            <a:ext cx="0" cy="9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A834B87-C8F8-D6BC-953C-B0A99F65701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3077361" y="1342231"/>
            <a:ext cx="2" cy="9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CB5B80-DDA6-025C-FC25-92D8EE93BDF5}"/>
              </a:ext>
            </a:extLst>
          </p:cNvPr>
          <p:cNvCxnSpPr>
            <a:stCxn id="7" idx="2"/>
            <a:endCxn id="43" idx="0"/>
          </p:cNvCxnSpPr>
          <p:nvPr/>
        </p:nvCxnSpPr>
        <p:spPr>
          <a:xfrm>
            <a:off x="3714926" y="1342230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831A110-BBF8-311A-8925-3DB9EE55FD75}"/>
              </a:ext>
            </a:extLst>
          </p:cNvPr>
          <p:cNvCxnSpPr>
            <a:stCxn id="8" idx="2"/>
            <a:endCxn id="44" idx="0"/>
          </p:cNvCxnSpPr>
          <p:nvPr/>
        </p:nvCxnSpPr>
        <p:spPr>
          <a:xfrm>
            <a:off x="4352489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DC99AB4-1E98-F6C1-0DD9-BD48B14BB201}"/>
              </a:ext>
            </a:extLst>
          </p:cNvPr>
          <p:cNvCxnSpPr>
            <a:stCxn id="9" idx="2"/>
            <a:endCxn id="45" idx="0"/>
          </p:cNvCxnSpPr>
          <p:nvPr/>
        </p:nvCxnSpPr>
        <p:spPr>
          <a:xfrm>
            <a:off x="4990052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0AB2AC9-36AB-E273-5DFB-6BFE12DA46CE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>
            <a:off x="5627615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63B9A16-8CFD-5815-1D60-5AE3F5F873D0}"/>
              </a:ext>
            </a:extLst>
          </p:cNvPr>
          <p:cNvCxnSpPr>
            <a:stCxn id="11" idx="2"/>
            <a:endCxn id="47" idx="0"/>
          </p:cNvCxnSpPr>
          <p:nvPr/>
        </p:nvCxnSpPr>
        <p:spPr>
          <a:xfrm>
            <a:off x="6265178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BD45EAA-4F16-4DAE-F343-BD8210D1EE5C}"/>
              </a:ext>
            </a:extLst>
          </p:cNvPr>
          <p:cNvCxnSpPr>
            <a:stCxn id="12" idx="2"/>
            <a:endCxn id="48" idx="0"/>
          </p:cNvCxnSpPr>
          <p:nvPr/>
        </p:nvCxnSpPr>
        <p:spPr>
          <a:xfrm>
            <a:off x="6902741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B60048-EE79-4987-FEBC-15C689CBF969}"/>
              </a:ext>
            </a:extLst>
          </p:cNvPr>
          <p:cNvCxnSpPr>
            <a:stCxn id="13" idx="2"/>
            <a:endCxn id="49" idx="0"/>
          </p:cNvCxnSpPr>
          <p:nvPr/>
        </p:nvCxnSpPr>
        <p:spPr>
          <a:xfrm>
            <a:off x="7540304" y="1342230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E883EAB8-0534-BCC4-BEED-384DD33B735C}"/>
              </a:ext>
            </a:extLst>
          </p:cNvPr>
          <p:cNvSpPr/>
          <p:nvPr/>
        </p:nvSpPr>
        <p:spPr>
          <a:xfrm>
            <a:off x="1483455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1DAF981-3F56-7D08-10D2-1B80D3962B9B}"/>
              </a:ext>
            </a:extLst>
          </p:cNvPr>
          <p:cNvCxnSpPr>
            <a:cxnSpLocks/>
          </p:cNvCxnSpPr>
          <p:nvPr/>
        </p:nvCxnSpPr>
        <p:spPr>
          <a:xfrm>
            <a:off x="1799792" y="1342232"/>
            <a:ext cx="0" cy="9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7"/>
            <a:ext cx="637563" cy="62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2DCA086-42F7-D433-8033-1467D6F8BC14}"/>
              </a:ext>
            </a:extLst>
          </p:cNvPr>
          <p:cNvSpPr/>
          <p:nvPr/>
        </p:nvSpPr>
        <p:spPr>
          <a:xfrm>
            <a:off x="785908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49781CA-F033-5C65-0D71-5EDFCF1FFF39}"/>
              </a:ext>
            </a:extLst>
          </p:cNvPr>
          <p:cNvSpPr/>
          <p:nvPr/>
        </p:nvSpPr>
        <p:spPr>
          <a:xfrm>
            <a:off x="8496648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808FCDD-7F75-8363-FBA4-B2C3BAB43030}"/>
              </a:ext>
            </a:extLst>
          </p:cNvPr>
          <p:cNvSpPr/>
          <p:nvPr/>
        </p:nvSpPr>
        <p:spPr>
          <a:xfrm>
            <a:off x="913421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E7019C-E239-DD0D-E7AF-902EA4798091}"/>
              </a:ext>
            </a:extLst>
          </p:cNvPr>
          <p:cNvSpPr/>
          <p:nvPr/>
        </p:nvSpPr>
        <p:spPr>
          <a:xfrm>
            <a:off x="9771774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227DA8-F04E-FDAB-B772-811BB6285EBF}"/>
              </a:ext>
            </a:extLst>
          </p:cNvPr>
          <p:cNvSpPr/>
          <p:nvPr/>
        </p:nvSpPr>
        <p:spPr>
          <a:xfrm>
            <a:off x="10409337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4395B3-F8D0-3002-772C-08960FA1B66B}"/>
              </a:ext>
            </a:extLst>
          </p:cNvPr>
          <p:cNvSpPr/>
          <p:nvPr/>
        </p:nvSpPr>
        <p:spPr>
          <a:xfrm>
            <a:off x="2758579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BDCE8C3-EBD3-6850-AB4E-7A3142813F5C}"/>
              </a:ext>
            </a:extLst>
          </p:cNvPr>
          <p:cNvSpPr/>
          <p:nvPr/>
        </p:nvSpPr>
        <p:spPr>
          <a:xfrm>
            <a:off x="3396144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09D93B1-7F91-0FE0-367B-8AEEA54DF6A7}"/>
              </a:ext>
            </a:extLst>
          </p:cNvPr>
          <p:cNvSpPr/>
          <p:nvPr/>
        </p:nvSpPr>
        <p:spPr>
          <a:xfrm>
            <a:off x="4033707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AFF10A-426F-6128-48CF-71074FE9BA38}"/>
              </a:ext>
            </a:extLst>
          </p:cNvPr>
          <p:cNvSpPr/>
          <p:nvPr/>
        </p:nvSpPr>
        <p:spPr>
          <a:xfrm>
            <a:off x="4671270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A45560-ECE8-23AD-1CAE-54BC1E8517CC}"/>
              </a:ext>
            </a:extLst>
          </p:cNvPr>
          <p:cNvSpPr/>
          <p:nvPr/>
        </p:nvSpPr>
        <p:spPr>
          <a:xfrm>
            <a:off x="5308833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243F183-F6A6-59FD-D5C5-678E1FB076B7}"/>
              </a:ext>
            </a:extLst>
          </p:cNvPr>
          <p:cNvSpPr/>
          <p:nvPr/>
        </p:nvSpPr>
        <p:spPr>
          <a:xfrm>
            <a:off x="5946396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4E8B17-74FF-6802-66A0-E5EAF65DDD49}"/>
              </a:ext>
            </a:extLst>
          </p:cNvPr>
          <p:cNvSpPr/>
          <p:nvPr/>
        </p:nvSpPr>
        <p:spPr>
          <a:xfrm>
            <a:off x="6583959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4733EE5-C43C-5F01-606D-7394DA1F83AB}"/>
              </a:ext>
            </a:extLst>
          </p:cNvPr>
          <p:cNvSpPr/>
          <p:nvPr/>
        </p:nvSpPr>
        <p:spPr>
          <a:xfrm>
            <a:off x="7221522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24FCEE1-6CA7-74B4-7B56-715B6D1450BF}"/>
              </a:ext>
            </a:extLst>
          </p:cNvPr>
          <p:cNvSpPr/>
          <p:nvPr/>
        </p:nvSpPr>
        <p:spPr>
          <a:xfrm>
            <a:off x="2121018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883EAB8-0534-BCC4-BEED-384DD33B735C}"/>
              </a:ext>
            </a:extLst>
          </p:cNvPr>
          <p:cNvSpPr/>
          <p:nvPr/>
        </p:nvSpPr>
        <p:spPr>
          <a:xfrm>
            <a:off x="1483453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FCA823-0224-281D-76D3-AFA613EB8CA4}"/>
              </a:ext>
            </a:extLst>
          </p:cNvPr>
          <p:cNvSpPr/>
          <p:nvPr/>
        </p:nvSpPr>
        <p:spPr>
          <a:xfrm>
            <a:off x="7859085" y="614853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7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3.54167E-6 -0.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7" grpId="0" uiExpand="1" build="allAtOnce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99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Matutat</dc:creator>
  <cp:lastModifiedBy>André Matutat</cp:lastModifiedBy>
  <cp:revision>2</cp:revision>
  <dcterms:created xsi:type="dcterms:W3CDTF">2022-06-22T09:55:38Z</dcterms:created>
  <dcterms:modified xsi:type="dcterms:W3CDTF">2022-06-22T12:21:36Z</dcterms:modified>
</cp:coreProperties>
</file>