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2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34258-9BA9-970E-50DC-DAA55192F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FB1C4-2CEE-853D-C4E8-1D2CE68C5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23815A-D24B-9D4D-7DED-94DE58BC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F0A67-BE0F-0E7B-E897-C1764387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809994-0BE6-A276-DD26-76F0180F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7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52FCA-B974-0838-783A-EEE2643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595878-7DB4-F667-834D-B72AB81C4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0E9A7-F39B-938C-28F4-9E993D60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EA5D7-CBBD-B1A9-BE86-B30A946E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89140-7162-489C-9DA6-4C73A01D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99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18A899-F21B-86F4-6509-BEEFE4519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CE52D5-062D-E2D1-A2AC-CA7222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BB15BB-9440-138E-0ED8-4171276B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9B93E8-6967-967C-8F5A-0C494767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BF9A75-BEFE-B150-4F2A-3F18FED0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18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B364-E104-0F11-EFA2-DFFB2B15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3D751B-EB90-F0BC-F141-D28ED5E2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2DEAB7-17E8-E49C-C9DD-D4447D19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33C610-8902-1018-71A1-30B10557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533D1A-FAB2-80F2-CCEF-89FE994E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7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BB8A0-0BA6-432E-D003-8E38AE0C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72A1B3-0E5C-3083-5D98-B380FA14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4FC27-CB9E-4FCC-F31B-89ED70FB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5A56FD-D3B8-F8B2-FFBF-89D2F392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9F61A-BBF2-822C-9DF4-2E99E1B7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59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C0F3B-90C5-CD81-59C5-7713FDB9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6CB71-A933-82BD-5F98-25465D59E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25AE5F-90F6-8F25-486D-B862310AF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215FE3-EFD6-2704-FB9B-BDF6817F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1A9D05-230D-C297-5BD0-31274289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848F5E-996E-EDDA-69FC-115D0DBC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20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A8BEE-B67D-E167-9A1C-E9E5A532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9E27F1-A277-6B26-7DD7-2B0F1281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44E204-B53A-19AE-B6D0-51292E019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C3100D-E4F9-A46C-B6F1-BEA5CCD07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BDB9DC-BDE5-1CDE-1AD7-A71E38426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D9FBA9-2758-F45B-C9EF-37EAC478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26A82F-5FE2-48D8-0AC9-0F153E80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6FF247-8C8A-2990-8426-D22B4703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3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9DFE4-74FB-F20A-2F47-C5D33230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044A4F-9C2D-496F-E100-A52A277F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502ACD-7795-DADA-F23A-DE73CF7D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E10AF6-D937-AB68-C3EA-5CE5C3B7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98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CEE4F2-3F89-E661-0C84-AA9681AD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6BBA79-C699-A378-C9A3-248169DF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2105EB-621F-5ECB-2860-8384875F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C619C-7708-4145-D992-87CE27E3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CACCA5-50BB-AF3F-912E-06AC9B05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572292-CFF4-0FBA-5A31-4B2656962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095B29-9BF6-9598-EA61-3B5C2A40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AA831D-E6A5-3DC2-4AED-57E87EBC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E860F0-F1AE-7BD3-2621-37C67B6B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ADD28-662A-0F68-0207-D549E423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EC0365-9B31-A23A-5E3E-981340BC9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3C2DF6-400C-8F7D-E427-C9692A70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EE794A-C5F7-7C78-F949-E0F243C7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0879C1-BBC8-AFFF-6A09-DB7C49D3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02F4BF-9048-8B91-38E4-8D72492D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55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A8FF1D-BBF8-1EDF-2933-B23F75C5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9D6C19-0B2D-F454-264A-1477E5E6E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DDE731-CA2E-92A4-979D-24F51F208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CDAC-D406-4B04-A02C-9BE5483C9D95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EFFD99-8522-C385-4420-110FF6464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CA459-BA8B-0E27-9E6E-8262E6AA2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A216-EBE4-4AAF-AD5D-84BB67A500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5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539E2B-8B7B-A907-6822-CCAF09439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" y="426928"/>
            <a:ext cx="4543867" cy="5024276"/>
          </a:xfr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EF24E75-8FCE-C059-3C57-AC33D916E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63235"/>
              </p:ext>
            </p:extLst>
          </p:nvPr>
        </p:nvGraphicFramePr>
        <p:xfrm>
          <a:off x="6653612" y="636105"/>
          <a:ext cx="4543868" cy="306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67">
                  <a:extLst>
                    <a:ext uri="{9D8B030D-6E8A-4147-A177-3AD203B41FA5}">
                      <a16:colId xmlns:a16="http://schemas.microsoft.com/office/drawing/2014/main" val="2482380448"/>
                    </a:ext>
                  </a:extLst>
                </a:gridCol>
                <a:gridCol w="1139736">
                  <a:extLst>
                    <a:ext uri="{9D8B030D-6E8A-4147-A177-3AD203B41FA5}">
                      <a16:colId xmlns:a16="http://schemas.microsoft.com/office/drawing/2014/main" val="4029538441"/>
                    </a:ext>
                  </a:extLst>
                </a:gridCol>
                <a:gridCol w="1132198">
                  <a:extLst>
                    <a:ext uri="{9D8B030D-6E8A-4147-A177-3AD203B41FA5}">
                      <a16:colId xmlns:a16="http://schemas.microsoft.com/office/drawing/2014/main" val="2414567137"/>
                    </a:ext>
                  </a:extLst>
                </a:gridCol>
                <a:gridCol w="1135967">
                  <a:extLst>
                    <a:ext uri="{9D8B030D-6E8A-4147-A177-3AD203B41FA5}">
                      <a16:colId xmlns:a16="http://schemas.microsoft.com/office/drawing/2014/main" val="1562123135"/>
                    </a:ext>
                  </a:extLst>
                </a:gridCol>
              </a:tblGrid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hasNext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cursor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67867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1829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87882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51720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0075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76076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9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539E2B-8B7B-A907-6822-CCAF09439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" y="426928"/>
            <a:ext cx="4543867" cy="5024276"/>
          </a:xfr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EF24E75-8FCE-C059-3C57-AC33D916E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88627"/>
              </p:ext>
            </p:extLst>
          </p:nvPr>
        </p:nvGraphicFramePr>
        <p:xfrm>
          <a:off x="6653612" y="636105"/>
          <a:ext cx="4543868" cy="306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67">
                  <a:extLst>
                    <a:ext uri="{9D8B030D-6E8A-4147-A177-3AD203B41FA5}">
                      <a16:colId xmlns:a16="http://schemas.microsoft.com/office/drawing/2014/main" val="2482380448"/>
                    </a:ext>
                  </a:extLst>
                </a:gridCol>
                <a:gridCol w="1139736">
                  <a:extLst>
                    <a:ext uri="{9D8B030D-6E8A-4147-A177-3AD203B41FA5}">
                      <a16:colId xmlns:a16="http://schemas.microsoft.com/office/drawing/2014/main" val="4029538441"/>
                    </a:ext>
                  </a:extLst>
                </a:gridCol>
                <a:gridCol w="1132198">
                  <a:extLst>
                    <a:ext uri="{9D8B030D-6E8A-4147-A177-3AD203B41FA5}">
                      <a16:colId xmlns:a16="http://schemas.microsoft.com/office/drawing/2014/main" val="2414567137"/>
                    </a:ext>
                  </a:extLst>
                </a:gridCol>
                <a:gridCol w="1135967">
                  <a:extLst>
                    <a:ext uri="{9D8B030D-6E8A-4147-A177-3AD203B41FA5}">
                      <a16:colId xmlns:a16="http://schemas.microsoft.com/office/drawing/2014/main" val="1562123135"/>
                    </a:ext>
                  </a:extLst>
                </a:gridCol>
              </a:tblGrid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hasNext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cursor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67867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1829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87882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51720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0075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76076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2665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969BE14C-5704-3C71-598E-27AF75F93AD7}"/>
              </a:ext>
            </a:extLst>
          </p:cNvPr>
          <p:cNvSpPr/>
          <p:nvPr/>
        </p:nvSpPr>
        <p:spPr>
          <a:xfrm>
            <a:off x="659958" y="4405023"/>
            <a:ext cx="1470992" cy="922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89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539E2B-8B7B-A907-6822-CCAF09439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" y="426928"/>
            <a:ext cx="4543867" cy="5024276"/>
          </a:xfr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EF24E75-8FCE-C059-3C57-AC33D916E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73176"/>
              </p:ext>
            </p:extLst>
          </p:nvPr>
        </p:nvGraphicFramePr>
        <p:xfrm>
          <a:off x="6653612" y="636105"/>
          <a:ext cx="4543868" cy="306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67">
                  <a:extLst>
                    <a:ext uri="{9D8B030D-6E8A-4147-A177-3AD203B41FA5}">
                      <a16:colId xmlns:a16="http://schemas.microsoft.com/office/drawing/2014/main" val="2482380448"/>
                    </a:ext>
                  </a:extLst>
                </a:gridCol>
                <a:gridCol w="1139736">
                  <a:extLst>
                    <a:ext uri="{9D8B030D-6E8A-4147-A177-3AD203B41FA5}">
                      <a16:colId xmlns:a16="http://schemas.microsoft.com/office/drawing/2014/main" val="4029538441"/>
                    </a:ext>
                  </a:extLst>
                </a:gridCol>
                <a:gridCol w="1132198">
                  <a:extLst>
                    <a:ext uri="{9D8B030D-6E8A-4147-A177-3AD203B41FA5}">
                      <a16:colId xmlns:a16="http://schemas.microsoft.com/office/drawing/2014/main" val="2414567137"/>
                    </a:ext>
                  </a:extLst>
                </a:gridCol>
                <a:gridCol w="1135967">
                  <a:extLst>
                    <a:ext uri="{9D8B030D-6E8A-4147-A177-3AD203B41FA5}">
                      <a16:colId xmlns:a16="http://schemas.microsoft.com/office/drawing/2014/main" val="1562123135"/>
                    </a:ext>
                  </a:extLst>
                </a:gridCol>
              </a:tblGrid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hasNext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cursor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67867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1829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87882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51720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0075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76076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2665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42772B38-077D-BE4C-F719-37CEA20E182C}"/>
              </a:ext>
            </a:extLst>
          </p:cNvPr>
          <p:cNvSpPr/>
          <p:nvPr/>
        </p:nvSpPr>
        <p:spPr>
          <a:xfrm>
            <a:off x="1630018" y="2477890"/>
            <a:ext cx="1470992" cy="922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76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539E2B-8B7B-A907-6822-CCAF09439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" y="426928"/>
            <a:ext cx="4543867" cy="5024276"/>
          </a:xfr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EF24E75-8FCE-C059-3C57-AC33D916E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73843"/>
              </p:ext>
            </p:extLst>
          </p:nvPr>
        </p:nvGraphicFramePr>
        <p:xfrm>
          <a:off x="6653612" y="636105"/>
          <a:ext cx="4543868" cy="306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67">
                  <a:extLst>
                    <a:ext uri="{9D8B030D-6E8A-4147-A177-3AD203B41FA5}">
                      <a16:colId xmlns:a16="http://schemas.microsoft.com/office/drawing/2014/main" val="2482380448"/>
                    </a:ext>
                  </a:extLst>
                </a:gridCol>
                <a:gridCol w="1139736">
                  <a:extLst>
                    <a:ext uri="{9D8B030D-6E8A-4147-A177-3AD203B41FA5}">
                      <a16:colId xmlns:a16="http://schemas.microsoft.com/office/drawing/2014/main" val="4029538441"/>
                    </a:ext>
                  </a:extLst>
                </a:gridCol>
                <a:gridCol w="1132198">
                  <a:extLst>
                    <a:ext uri="{9D8B030D-6E8A-4147-A177-3AD203B41FA5}">
                      <a16:colId xmlns:a16="http://schemas.microsoft.com/office/drawing/2014/main" val="2414567137"/>
                    </a:ext>
                  </a:extLst>
                </a:gridCol>
                <a:gridCol w="1135967">
                  <a:extLst>
                    <a:ext uri="{9D8B030D-6E8A-4147-A177-3AD203B41FA5}">
                      <a16:colId xmlns:a16="http://schemas.microsoft.com/office/drawing/2014/main" val="1562123135"/>
                    </a:ext>
                  </a:extLst>
                </a:gridCol>
              </a:tblGrid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hasNext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cursor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67867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1829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87882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51720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0075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76076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2665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E8CAE549-E097-2DCD-30D9-97ECC4ECD03D}"/>
              </a:ext>
            </a:extLst>
          </p:cNvPr>
          <p:cNvSpPr/>
          <p:nvPr/>
        </p:nvSpPr>
        <p:spPr>
          <a:xfrm>
            <a:off x="2584174" y="4410057"/>
            <a:ext cx="1470992" cy="922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32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539E2B-8B7B-A907-6822-CCAF09439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" y="426928"/>
            <a:ext cx="4543867" cy="5024276"/>
          </a:xfr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EF24E75-8FCE-C059-3C57-AC33D916E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21302"/>
              </p:ext>
            </p:extLst>
          </p:nvPr>
        </p:nvGraphicFramePr>
        <p:xfrm>
          <a:off x="6653612" y="636105"/>
          <a:ext cx="4543868" cy="306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67">
                  <a:extLst>
                    <a:ext uri="{9D8B030D-6E8A-4147-A177-3AD203B41FA5}">
                      <a16:colId xmlns:a16="http://schemas.microsoft.com/office/drawing/2014/main" val="2482380448"/>
                    </a:ext>
                  </a:extLst>
                </a:gridCol>
                <a:gridCol w="1139736">
                  <a:extLst>
                    <a:ext uri="{9D8B030D-6E8A-4147-A177-3AD203B41FA5}">
                      <a16:colId xmlns:a16="http://schemas.microsoft.com/office/drawing/2014/main" val="4029538441"/>
                    </a:ext>
                  </a:extLst>
                </a:gridCol>
                <a:gridCol w="1132198">
                  <a:extLst>
                    <a:ext uri="{9D8B030D-6E8A-4147-A177-3AD203B41FA5}">
                      <a16:colId xmlns:a16="http://schemas.microsoft.com/office/drawing/2014/main" val="2414567137"/>
                    </a:ext>
                  </a:extLst>
                </a:gridCol>
                <a:gridCol w="1135967">
                  <a:extLst>
                    <a:ext uri="{9D8B030D-6E8A-4147-A177-3AD203B41FA5}">
                      <a16:colId xmlns:a16="http://schemas.microsoft.com/office/drawing/2014/main" val="1562123135"/>
                    </a:ext>
                  </a:extLst>
                </a:gridCol>
              </a:tblGrid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hasNext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cursor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67867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1829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87882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51720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0075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76076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2665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AFB63921-254E-3685-4147-0C1C136A2E97}"/>
              </a:ext>
            </a:extLst>
          </p:cNvPr>
          <p:cNvSpPr/>
          <p:nvPr/>
        </p:nvSpPr>
        <p:spPr>
          <a:xfrm>
            <a:off x="2576223" y="545723"/>
            <a:ext cx="1470992" cy="922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19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539E2B-8B7B-A907-6822-CCAF09439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" y="426928"/>
            <a:ext cx="4543867" cy="5024276"/>
          </a:xfr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EF24E75-8FCE-C059-3C57-AC33D916E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80800"/>
              </p:ext>
            </p:extLst>
          </p:nvPr>
        </p:nvGraphicFramePr>
        <p:xfrm>
          <a:off x="6653612" y="636105"/>
          <a:ext cx="4543868" cy="306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67">
                  <a:extLst>
                    <a:ext uri="{9D8B030D-6E8A-4147-A177-3AD203B41FA5}">
                      <a16:colId xmlns:a16="http://schemas.microsoft.com/office/drawing/2014/main" val="2482380448"/>
                    </a:ext>
                  </a:extLst>
                </a:gridCol>
                <a:gridCol w="1139736">
                  <a:extLst>
                    <a:ext uri="{9D8B030D-6E8A-4147-A177-3AD203B41FA5}">
                      <a16:colId xmlns:a16="http://schemas.microsoft.com/office/drawing/2014/main" val="4029538441"/>
                    </a:ext>
                  </a:extLst>
                </a:gridCol>
                <a:gridCol w="1132198">
                  <a:extLst>
                    <a:ext uri="{9D8B030D-6E8A-4147-A177-3AD203B41FA5}">
                      <a16:colId xmlns:a16="http://schemas.microsoft.com/office/drawing/2014/main" val="2414567137"/>
                    </a:ext>
                  </a:extLst>
                </a:gridCol>
                <a:gridCol w="1135967">
                  <a:extLst>
                    <a:ext uri="{9D8B030D-6E8A-4147-A177-3AD203B41FA5}">
                      <a16:colId xmlns:a16="http://schemas.microsoft.com/office/drawing/2014/main" val="1562123135"/>
                    </a:ext>
                  </a:extLst>
                </a:gridCol>
              </a:tblGrid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hasNext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cursor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67867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1829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87882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51720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0075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76076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2665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F16C31F9-78B0-210D-DAC1-05C850A6C861}"/>
              </a:ext>
            </a:extLst>
          </p:cNvPr>
          <p:cNvSpPr/>
          <p:nvPr/>
        </p:nvSpPr>
        <p:spPr>
          <a:xfrm>
            <a:off x="3554234" y="2477890"/>
            <a:ext cx="1470992" cy="9223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93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539E2B-8B7B-A907-6822-CCAF09439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" y="426928"/>
            <a:ext cx="4543867" cy="5024276"/>
          </a:xfr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4EF24E75-8FCE-C059-3C57-AC33D916E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76978"/>
              </p:ext>
            </p:extLst>
          </p:nvPr>
        </p:nvGraphicFramePr>
        <p:xfrm>
          <a:off x="6653612" y="636105"/>
          <a:ext cx="4543868" cy="306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967">
                  <a:extLst>
                    <a:ext uri="{9D8B030D-6E8A-4147-A177-3AD203B41FA5}">
                      <a16:colId xmlns:a16="http://schemas.microsoft.com/office/drawing/2014/main" val="2482380448"/>
                    </a:ext>
                  </a:extLst>
                </a:gridCol>
                <a:gridCol w="1139736">
                  <a:extLst>
                    <a:ext uri="{9D8B030D-6E8A-4147-A177-3AD203B41FA5}">
                      <a16:colId xmlns:a16="http://schemas.microsoft.com/office/drawing/2014/main" val="4029538441"/>
                    </a:ext>
                  </a:extLst>
                </a:gridCol>
                <a:gridCol w="1132198">
                  <a:extLst>
                    <a:ext uri="{9D8B030D-6E8A-4147-A177-3AD203B41FA5}">
                      <a16:colId xmlns:a16="http://schemas.microsoft.com/office/drawing/2014/main" val="2414567137"/>
                    </a:ext>
                  </a:extLst>
                </a:gridCol>
                <a:gridCol w="1135967">
                  <a:extLst>
                    <a:ext uri="{9D8B030D-6E8A-4147-A177-3AD203B41FA5}">
                      <a16:colId xmlns:a16="http://schemas.microsoft.com/office/drawing/2014/main" val="1562123135"/>
                    </a:ext>
                  </a:extLst>
                </a:gridCol>
              </a:tblGrid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Schritt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hasNext</a:t>
                      </a:r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cursor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767867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1829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787882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51720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800759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76076"/>
                  </a:ext>
                </a:extLst>
              </a:tr>
              <a:tr h="437301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false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2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23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133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André Matutat</dc:creator>
  <cp:lastModifiedBy>André Matutat</cp:lastModifiedBy>
  <cp:revision>1</cp:revision>
  <dcterms:created xsi:type="dcterms:W3CDTF">2022-06-22T11:31:14Z</dcterms:created>
  <dcterms:modified xsi:type="dcterms:W3CDTF">2022-06-22T11:40:53Z</dcterms:modified>
</cp:coreProperties>
</file>