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3" r:id="rId5"/>
    <p:sldId id="264" r:id="rId6"/>
    <p:sldId id="267" r:id="rId7"/>
    <p:sldId id="265" r:id="rId8"/>
    <p:sldId id="26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>
        <p:scale>
          <a:sx n="66" d="100"/>
          <a:sy n="66" d="100"/>
        </p:scale>
        <p:origin x="237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B530F-3051-8090-6C96-1DB7EFC9F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B67D2D-18EC-644E-3E9F-DD8936B10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261A3E-6DBD-897F-0383-62E8ED13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E5F9-A897-4D43-B3AD-8F224ADFA0C8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890DC-7FEC-77BE-07DA-339B3FCB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B2F085-A489-68AF-3840-03FA8BAC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A191-60FD-41B7-B4CE-AAFD0EF84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48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E14AA-E18C-0142-CA9F-7C870FD6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43FA77-AF28-1A92-7DA5-4B4DA0758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074142-FF6C-3D75-370C-AA5AE007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E5F9-A897-4D43-B3AD-8F224ADFA0C8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747635-B8A7-F89F-A4C3-684673BE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907CEC-00E4-4E10-7834-093B29A6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A191-60FD-41B7-B4CE-AAFD0EF84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97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EA9D5F-3EB0-9090-592E-C9F42C53F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06B145-B4DD-AF89-5A85-3EA16504B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44610B-5732-D70B-1C02-EA289DDC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E5F9-A897-4D43-B3AD-8F224ADFA0C8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56B806-B21D-D113-FE72-3AF76927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D80728-E97C-74F5-E5EF-18AAD657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A191-60FD-41B7-B4CE-AAFD0EF84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66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D711A-EDF3-57DA-0014-F6171741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26EA6D-4035-436D-E6E8-7C04700A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8A56B2-1A19-C555-1884-7F197115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E5F9-A897-4D43-B3AD-8F224ADFA0C8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CAE754-3ABE-CEE8-D546-EC1A3286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DF9F94-3FF3-FDC7-272B-47B9150A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A191-60FD-41B7-B4CE-AAFD0EF84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93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12E1A-8D2D-D59E-0151-3755BF1F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148BDF-7FFE-160C-489C-1EFB34D6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C263A4-6A0A-A270-B45E-3B5D62EF3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E5F9-A897-4D43-B3AD-8F224ADFA0C8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C1831C-DFEA-AF6E-CFBD-8BDE1DC7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239EEE-7394-4552-40DF-A90F519D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A191-60FD-41B7-B4CE-AAFD0EF84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700E5F-5D11-C8D8-F3B1-E5F3E4E0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BB2B98-9ECE-EADC-308E-8EECF07C7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078AB2-2372-5894-D4F7-338A60716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AEFB13-9769-452F-B548-2C08C655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E5F9-A897-4D43-B3AD-8F224ADFA0C8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C5EAC3-B52C-750C-449C-71B32CA3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96EDCC-3F75-8C10-5D64-F59B592C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A191-60FD-41B7-B4CE-AAFD0EF84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84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7AEC0-6793-2D7C-D38E-77530B7B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2FD304-0072-4D3B-F93B-D5F4F47F3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768D4F-B4E9-BCD9-F826-B8BAD3A87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4B6B89F-94F7-D10A-0DC7-5B0363F4E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FD8F3A-1AB7-BC1C-BCA2-2EAB3FEDC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E13926-A4C5-2556-455B-E625166F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E5F9-A897-4D43-B3AD-8F224ADFA0C8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33E6D3-B5C5-6B8C-18EB-124221D7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B08592-5CF3-33C2-5065-050C6FA2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A191-60FD-41B7-B4CE-AAFD0EF84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87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F5406-2EB0-001F-C184-9B07B0FC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82A5F1-53B8-73E0-2B65-96E38B8B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E5F9-A897-4D43-B3AD-8F224ADFA0C8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1601D8-77A1-7C1B-AA94-9BCF89FC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A9670E-FF7F-CB55-8B6C-13236C6E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A191-60FD-41B7-B4CE-AAFD0EF84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28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EDE759-462F-58B6-182D-58D6AE89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E5F9-A897-4D43-B3AD-8F224ADFA0C8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6C097A-28AC-6632-345B-201AF6BF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FC62AD-36A9-1536-E098-C6FD3BD9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A191-60FD-41B7-B4CE-AAFD0EF84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76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61A81-BA88-00A6-2572-7690D9CB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E91F85-434A-C89F-86A7-7B8440483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F4DA08-B816-BE20-3E95-A637819D7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1D47A-3601-8358-0B1A-2DF63393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E5F9-A897-4D43-B3AD-8F224ADFA0C8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66CC93-495C-D48A-D424-A1B4C70E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D13D09-14EE-ECDD-1BE3-D8C77FF7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A191-60FD-41B7-B4CE-AAFD0EF84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23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EE6CF-3167-7D3C-BFE8-C1723BC7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8F2695-02E0-9BAF-2F81-9F247A5A2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D6EE7E-9F15-EC8C-9744-DE67B826D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AB1B5B-48A1-177A-8616-F62E1AA1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E5F9-A897-4D43-B3AD-8F224ADFA0C8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FF3C55-EE50-11BF-2867-4A816235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62A006-7808-DBD0-7413-ECFF73FA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A191-60FD-41B7-B4CE-AAFD0EF84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38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60F1B2-D475-33C1-FCE3-99467825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94DFE2-5D30-B55F-15C9-44D0970F4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B0BA12-7271-928B-42B2-42D3973B4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CE5F9-A897-4D43-B3AD-8F224ADFA0C8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B66CDA-0DB1-D7B4-60AD-F1C9C2644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23C09F-7DE7-1176-8A82-496A0FDE5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AA191-60FD-41B7-B4CE-AAFD0EF84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54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588A063-BE06-AA65-0BFE-AF7A7A8DE0F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101628" y="1829032"/>
            <a:ext cx="1" cy="546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E32E1B92-1CE1-590F-EC4C-2F5727E1D883}"/>
              </a:ext>
            </a:extLst>
          </p:cNvPr>
          <p:cNvSpPr txBox="1"/>
          <p:nvPr/>
        </p:nvSpPr>
        <p:spPr>
          <a:xfrm>
            <a:off x="2855084" y="2375655"/>
            <a:ext cx="6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1FAD759-15BB-4395-6DAE-1EAC3BA6FDD0}"/>
              </a:ext>
            </a:extLst>
          </p:cNvPr>
          <p:cNvSpPr txBox="1"/>
          <p:nvPr/>
        </p:nvSpPr>
        <p:spPr>
          <a:xfrm>
            <a:off x="2751770" y="1459700"/>
            <a:ext cx="6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92D050"/>
                </a:solidFill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85812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588A063-BE06-AA65-0BFE-AF7A7A8DE0F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101628" y="1829032"/>
            <a:ext cx="1" cy="546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E32E1B92-1CE1-590F-EC4C-2F5727E1D883}"/>
              </a:ext>
            </a:extLst>
          </p:cNvPr>
          <p:cNvSpPr txBox="1"/>
          <p:nvPr/>
        </p:nvSpPr>
        <p:spPr>
          <a:xfrm>
            <a:off x="1575110" y="2388036"/>
            <a:ext cx="6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null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1FAD759-15BB-4395-6DAE-1EAC3BA6FDD0}"/>
              </a:ext>
            </a:extLst>
          </p:cNvPr>
          <p:cNvSpPr txBox="1"/>
          <p:nvPr/>
        </p:nvSpPr>
        <p:spPr>
          <a:xfrm>
            <a:off x="2751770" y="1459700"/>
            <a:ext cx="6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92D050"/>
                </a:solidFill>
              </a:rPr>
              <a:t>Head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09D2E30-573D-18FC-F686-B667DEBAD69D}"/>
              </a:ext>
            </a:extLst>
          </p:cNvPr>
          <p:cNvSpPr/>
          <p:nvPr/>
        </p:nvSpPr>
        <p:spPr>
          <a:xfrm>
            <a:off x="2453378" y="2375654"/>
            <a:ext cx="1296501" cy="3693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Wuppi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18E3DD-342F-9E1F-8D2D-C973022A054B}"/>
              </a:ext>
            </a:extLst>
          </p:cNvPr>
          <p:cNvSpPr txBox="1"/>
          <p:nvPr/>
        </p:nvSpPr>
        <p:spPr>
          <a:xfrm>
            <a:off x="4157583" y="2375655"/>
            <a:ext cx="6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9931D1A-DC2C-D8A6-7C12-F75063D915B7}"/>
              </a:ext>
            </a:extLst>
          </p:cNvPr>
          <p:cNvCxnSpPr>
            <a:cxnSpLocks/>
          </p:cNvCxnSpPr>
          <p:nvPr/>
        </p:nvCxnSpPr>
        <p:spPr>
          <a:xfrm flipH="1">
            <a:off x="2063750" y="2622234"/>
            <a:ext cx="389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2A0FFFF-0F96-796A-92D9-1BB9E3601EE0}"/>
              </a:ext>
            </a:extLst>
          </p:cNvPr>
          <p:cNvCxnSpPr>
            <a:cxnSpLocks/>
          </p:cNvCxnSpPr>
          <p:nvPr/>
        </p:nvCxnSpPr>
        <p:spPr>
          <a:xfrm>
            <a:off x="3749879" y="2483376"/>
            <a:ext cx="407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B2CEE08E-3FEA-FC9B-DCC5-7A815E72F497}"/>
              </a:ext>
            </a:extLst>
          </p:cNvPr>
          <p:cNvSpPr txBox="1"/>
          <p:nvPr/>
        </p:nvSpPr>
        <p:spPr>
          <a:xfrm>
            <a:off x="2092673" y="2585233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prev</a:t>
            </a:r>
            <a:endParaRPr lang="de-DE" sz="8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3190597-C3BF-6672-D27C-797A80FD7925}"/>
              </a:ext>
            </a:extLst>
          </p:cNvPr>
          <p:cNvSpPr txBox="1"/>
          <p:nvPr/>
        </p:nvSpPr>
        <p:spPr>
          <a:xfrm>
            <a:off x="3720956" y="2319130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next</a:t>
            </a:r>
            <a:endParaRPr lang="de-DE" sz="800" b="1" dirty="0"/>
          </a:p>
        </p:txBody>
      </p:sp>
    </p:spTree>
    <p:extLst>
      <p:ext uri="{BB962C8B-B14F-4D97-AF65-F5344CB8AC3E}">
        <p14:creationId xmlns:p14="http://schemas.microsoft.com/office/powerpoint/2010/main" val="359306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588A063-BE06-AA65-0BFE-AF7A7A8DE0F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101628" y="1829032"/>
            <a:ext cx="1" cy="546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E32E1B92-1CE1-590F-EC4C-2F5727E1D883}"/>
              </a:ext>
            </a:extLst>
          </p:cNvPr>
          <p:cNvSpPr txBox="1"/>
          <p:nvPr/>
        </p:nvSpPr>
        <p:spPr>
          <a:xfrm>
            <a:off x="1575110" y="2388036"/>
            <a:ext cx="6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null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1FAD759-15BB-4395-6DAE-1EAC3BA6FDD0}"/>
              </a:ext>
            </a:extLst>
          </p:cNvPr>
          <p:cNvSpPr txBox="1"/>
          <p:nvPr/>
        </p:nvSpPr>
        <p:spPr>
          <a:xfrm>
            <a:off x="2751770" y="1459700"/>
            <a:ext cx="6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92D050"/>
                </a:solidFill>
              </a:rPr>
              <a:t>Head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09D2E30-573D-18FC-F686-B667DEBAD69D}"/>
              </a:ext>
            </a:extLst>
          </p:cNvPr>
          <p:cNvSpPr/>
          <p:nvPr/>
        </p:nvSpPr>
        <p:spPr>
          <a:xfrm>
            <a:off x="2453378" y="2375654"/>
            <a:ext cx="1296501" cy="3693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Wuppi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9931D1A-DC2C-D8A6-7C12-F75063D915B7}"/>
              </a:ext>
            </a:extLst>
          </p:cNvPr>
          <p:cNvCxnSpPr>
            <a:cxnSpLocks/>
          </p:cNvCxnSpPr>
          <p:nvPr/>
        </p:nvCxnSpPr>
        <p:spPr>
          <a:xfrm flipH="1">
            <a:off x="2063750" y="2622234"/>
            <a:ext cx="389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2A0FFFF-0F96-796A-92D9-1BB9E3601EE0}"/>
              </a:ext>
            </a:extLst>
          </p:cNvPr>
          <p:cNvCxnSpPr>
            <a:cxnSpLocks/>
          </p:cNvCxnSpPr>
          <p:nvPr/>
        </p:nvCxnSpPr>
        <p:spPr>
          <a:xfrm>
            <a:off x="3749879" y="2483376"/>
            <a:ext cx="407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B2CEE08E-3FEA-FC9B-DCC5-7A815E72F497}"/>
              </a:ext>
            </a:extLst>
          </p:cNvPr>
          <p:cNvSpPr txBox="1"/>
          <p:nvPr/>
        </p:nvSpPr>
        <p:spPr>
          <a:xfrm>
            <a:off x="2092673" y="2585233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prev</a:t>
            </a:r>
            <a:endParaRPr lang="de-DE" sz="8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3190597-C3BF-6672-D27C-797A80FD7925}"/>
              </a:ext>
            </a:extLst>
          </p:cNvPr>
          <p:cNvSpPr txBox="1"/>
          <p:nvPr/>
        </p:nvSpPr>
        <p:spPr>
          <a:xfrm>
            <a:off x="3720956" y="2319130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next</a:t>
            </a:r>
            <a:endParaRPr lang="de-DE" sz="800" b="1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EE73649-A632-FC9A-8E0B-87D2FE486F50}"/>
              </a:ext>
            </a:extLst>
          </p:cNvPr>
          <p:cNvSpPr/>
          <p:nvPr/>
        </p:nvSpPr>
        <p:spPr>
          <a:xfrm>
            <a:off x="4157583" y="2370228"/>
            <a:ext cx="1296501" cy="3693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Duppi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825BA58-2BFD-D026-B7E4-8F00C65F76F8}"/>
              </a:ext>
            </a:extLst>
          </p:cNvPr>
          <p:cNvSpPr txBox="1"/>
          <p:nvPr/>
        </p:nvSpPr>
        <p:spPr>
          <a:xfrm>
            <a:off x="3744456" y="2587569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prev</a:t>
            </a:r>
            <a:endParaRPr lang="de-DE" sz="800" b="1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A1F325D-4DF6-24E1-9D63-2F35E9BE95F1}"/>
              </a:ext>
            </a:extLst>
          </p:cNvPr>
          <p:cNvCxnSpPr>
            <a:cxnSpLocks/>
          </p:cNvCxnSpPr>
          <p:nvPr/>
        </p:nvCxnSpPr>
        <p:spPr>
          <a:xfrm flipH="1">
            <a:off x="3744456" y="2622234"/>
            <a:ext cx="389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4565F79-1344-1D2A-09BC-DB1C44C244E1}"/>
              </a:ext>
            </a:extLst>
          </p:cNvPr>
          <p:cNvSpPr txBox="1"/>
          <p:nvPr/>
        </p:nvSpPr>
        <p:spPr>
          <a:xfrm>
            <a:off x="5416406" y="2319130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next</a:t>
            </a:r>
            <a:endParaRPr lang="de-DE" sz="800" b="1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9F9B4FE-F47B-83E2-EC87-552F58E586E3}"/>
              </a:ext>
            </a:extLst>
          </p:cNvPr>
          <p:cNvCxnSpPr>
            <a:cxnSpLocks/>
          </p:cNvCxnSpPr>
          <p:nvPr/>
        </p:nvCxnSpPr>
        <p:spPr>
          <a:xfrm>
            <a:off x="5454084" y="2483376"/>
            <a:ext cx="407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940B349-375D-487D-D713-2E81E6AAF143}"/>
              </a:ext>
            </a:extLst>
          </p:cNvPr>
          <p:cNvSpPr txBox="1"/>
          <p:nvPr/>
        </p:nvSpPr>
        <p:spPr>
          <a:xfrm>
            <a:off x="5861788" y="2408010"/>
            <a:ext cx="6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null </a:t>
            </a:r>
          </a:p>
        </p:txBody>
      </p:sp>
    </p:spTree>
    <p:extLst>
      <p:ext uri="{BB962C8B-B14F-4D97-AF65-F5344CB8AC3E}">
        <p14:creationId xmlns:p14="http://schemas.microsoft.com/office/powerpoint/2010/main" val="305873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588A063-BE06-AA65-0BFE-AF7A7A8DE0F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101628" y="1829032"/>
            <a:ext cx="1" cy="546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E32E1B92-1CE1-590F-EC4C-2F5727E1D883}"/>
              </a:ext>
            </a:extLst>
          </p:cNvPr>
          <p:cNvSpPr txBox="1"/>
          <p:nvPr/>
        </p:nvSpPr>
        <p:spPr>
          <a:xfrm>
            <a:off x="1575110" y="2388036"/>
            <a:ext cx="6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null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1FAD759-15BB-4395-6DAE-1EAC3BA6FDD0}"/>
              </a:ext>
            </a:extLst>
          </p:cNvPr>
          <p:cNvSpPr txBox="1"/>
          <p:nvPr/>
        </p:nvSpPr>
        <p:spPr>
          <a:xfrm>
            <a:off x="2751770" y="1459700"/>
            <a:ext cx="6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92D050"/>
                </a:solidFill>
              </a:rPr>
              <a:t>Head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09D2E30-573D-18FC-F686-B667DEBAD69D}"/>
              </a:ext>
            </a:extLst>
          </p:cNvPr>
          <p:cNvSpPr/>
          <p:nvPr/>
        </p:nvSpPr>
        <p:spPr>
          <a:xfrm>
            <a:off x="2453378" y="2375654"/>
            <a:ext cx="1296501" cy="3693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Wuppi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9931D1A-DC2C-D8A6-7C12-F75063D915B7}"/>
              </a:ext>
            </a:extLst>
          </p:cNvPr>
          <p:cNvCxnSpPr>
            <a:cxnSpLocks/>
          </p:cNvCxnSpPr>
          <p:nvPr/>
        </p:nvCxnSpPr>
        <p:spPr>
          <a:xfrm flipH="1">
            <a:off x="2063750" y="2622234"/>
            <a:ext cx="389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2A0FFFF-0F96-796A-92D9-1BB9E3601EE0}"/>
              </a:ext>
            </a:extLst>
          </p:cNvPr>
          <p:cNvCxnSpPr>
            <a:cxnSpLocks/>
          </p:cNvCxnSpPr>
          <p:nvPr/>
        </p:nvCxnSpPr>
        <p:spPr>
          <a:xfrm>
            <a:off x="3749879" y="2483376"/>
            <a:ext cx="407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B2CEE08E-3FEA-FC9B-DCC5-7A815E72F497}"/>
              </a:ext>
            </a:extLst>
          </p:cNvPr>
          <p:cNvSpPr txBox="1"/>
          <p:nvPr/>
        </p:nvSpPr>
        <p:spPr>
          <a:xfrm>
            <a:off x="2092673" y="2585233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prev</a:t>
            </a:r>
            <a:endParaRPr lang="de-DE" sz="8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3190597-C3BF-6672-D27C-797A80FD7925}"/>
              </a:ext>
            </a:extLst>
          </p:cNvPr>
          <p:cNvSpPr txBox="1"/>
          <p:nvPr/>
        </p:nvSpPr>
        <p:spPr>
          <a:xfrm>
            <a:off x="3720956" y="2319130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next</a:t>
            </a:r>
            <a:endParaRPr lang="de-DE" sz="800" b="1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EE73649-A632-FC9A-8E0B-87D2FE486F50}"/>
              </a:ext>
            </a:extLst>
          </p:cNvPr>
          <p:cNvSpPr/>
          <p:nvPr/>
        </p:nvSpPr>
        <p:spPr>
          <a:xfrm>
            <a:off x="4157583" y="2370228"/>
            <a:ext cx="1296501" cy="3693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Duppi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825BA58-2BFD-D026-B7E4-8F00C65F76F8}"/>
              </a:ext>
            </a:extLst>
          </p:cNvPr>
          <p:cNvSpPr txBox="1"/>
          <p:nvPr/>
        </p:nvSpPr>
        <p:spPr>
          <a:xfrm>
            <a:off x="3744456" y="2587569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prev</a:t>
            </a:r>
            <a:endParaRPr lang="de-DE" sz="800" b="1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A1F325D-4DF6-24E1-9D63-2F35E9BE95F1}"/>
              </a:ext>
            </a:extLst>
          </p:cNvPr>
          <p:cNvCxnSpPr>
            <a:cxnSpLocks/>
          </p:cNvCxnSpPr>
          <p:nvPr/>
        </p:nvCxnSpPr>
        <p:spPr>
          <a:xfrm flipH="1">
            <a:off x="3744456" y="2622234"/>
            <a:ext cx="389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4565F79-1344-1D2A-09BC-DB1C44C244E1}"/>
              </a:ext>
            </a:extLst>
          </p:cNvPr>
          <p:cNvSpPr txBox="1"/>
          <p:nvPr/>
        </p:nvSpPr>
        <p:spPr>
          <a:xfrm>
            <a:off x="5416406" y="2319130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next</a:t>
            </a:r>
            <a:endParaRPr lang="de-DE" sz="800" b="1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9F9B4FE-F47B-83E2-EC87-552F58E586E3}"/>
              </a:ext>
            </a:extLst>
          </p:cNvPr>
          <p:cNvCxnSpPr>
            <a:cxnSpLocks/>
          </p:cNvCxnSpPr>
          <p:nvPr/>
        </p:nvCxnSpPr>
        <p:spPr>
          <a:xfrm>
            <a:off x="5454084" y="2483376"/>
            <a:ext cx="407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2DCB23BA-42F9-BD55-D6A1-D43A5380BE6C}"/>
              </a:ext>
            </a:extLst>
          </p:cNvPr>
          <p:cNvSpPr/>
          <p:nvPr/>
        </p:nvSpPr>
        <p:spPr>
          <a:xfrm>
            <a:off x="5861788" y="2370227"/>
            <a:ext cx="1296501" cy="3693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Fluppi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FEEF44E-E799-990A-E9D5-C0063C38179C}"/>
              </a:ext>
            </a:extLst>
          </p:cNvPr>
          <p:cNvCxnSpPr>
            <a:cxnSpLocks/>
          </p:cNvCxnSpPr>
          <p:nvPr/>
        </p:nvCxnSpPr>
        <p:spPr>
          <a:xfrm flipH="1">
            <a:off x="5454084" y="2625093"/>
            <a:ext cx="389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AF69BFE0-74E3-59D9-F9F1-114AF4BB2CDE}"/>
              </a:ext>
            </a:extLst>
          </p:cNvPr>
          <p:cNvSpPr txBox="1"/>
          <p:nvPr/>
        </p:nvSpPr>
        <p:spPr>
          <a:xfrm>
            <a:off x="5459080" y="2596525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prev</a:t>
            </a:r>
            <a:endParaRPr lang="de-DE" sz="800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7C3032F-9FE0-854D-74E6-D78BC5B6D219}"/>
              </a:ext>
            </a:extLst>
          </p:cNvPr>
          <p:cNvSpPr txBox="1"/>
          <p:nvPr/>
        </p:nvSpPr>
        <p:spPr>
          <a:xfrm>
            <a:off x="7111856" y="2319130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next</a:t>
            </a:r>
            <a:endParaRPr lang="de-DE" sz="800" b="1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E98BC48-23D8-F316-63FF-177AE6B3B8CE}"/>
              </a:ext>
            </a:extLst>
          </p:cNvPr>
          <p:cNvCxnSpPr>
            <a:cxnSpLocks/>
          </p:cNvCxnSpPr>
          <p:nvPr/>
        </p:nvCxnSpPr>
        <p:spPr>
          <a:xfrm>
            <a:off x="7158289" y="2492187"/>
            <a:ext cx="407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EB600A2D-2226-8A83-FE50-4A449D737CC6}"/>
              </a:ext>
            </a:extLst>
          </p:cNvPr>
          <p:cNvSpPr txBox="1"/>
          <p:nvPr/>
        </p:nvSpPr>
        <p:spPr>
          <a:xfrm>
            <a:off x="7547917" y="2371152"/>
            <a:ext cx="6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null </a:t>
            </a:r>
          </a:p>
        </p:txBody>
      </p:sp>
    </p:spTree>
    <p:extLst>
      <p:ext uri="{BB962C8B-B14F-4D97-AF65-F5344CB8AC3E}">
        <p14:creationId xmlns:p14="http://schemas.microsoft.com/office/powerpoint/2010/main" val="202038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588A063-BE06-AA65-0BFE-AF7A7A8DE0F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101628" y="1829032"/>
            <a:ext cx="1" cy="546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E32E1B92-1CE1-590F-EC4C-2F5727E1D883}"/>
              </a:ext>
            </a:extLst>
          </p:cNvPr>
          <p:cNvSpPr txBox="1"/>
          <p:nvPr/>
        </p:nvSpPr>
        <p:spPr>
          <a:xfrm>
            <a:off x="1575110" y="2388036"/>
            <a:ext cx="6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null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1FAD759-15BB-4395-6DAE-1EAC3BA6FDD0}"/>
              </a:ext>
            </a:extLst>
          </p:cNvPr>
          <p:cNvSpPr txBox="1"/>
          <p:nvPr/>
        </p:nvSpPr>
        <p:spPr>
          <a:xfrm>
            <a:off x="2751770" y="1459700"/>
            <a:ext cx="6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92D050"/>
                </a:solidFill>
              </a:rPr>
              <a:t>Head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09D2E30-573D-18FC-F686-B667DEBAD69D}"/>
              </a:ext>
            </a:extLst>
          </p:cNvPr>
          <p:cNvSpPr/>
          <p:nvPr/>
        </p:nvSpPr>
        <p:spPr>
          <a:xfrm>
            <a:off x="2453378" y="2375654"/>
            <a:ext cx="1296501" cy="3693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Wuppi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9931D1A-DC2C-D8A6-7C12-F75063D915B7}"/>
              </a:ext>
            </a:extLst>
          </p:cNvPr>
          <p:cNvCxnSpPr>
            <a:cxnSpLocks/>
          </p:cNvCxnSpPr>
          <p:nvPr/>
        </p:nvCxnSpPr>
        <p:spPr>
          <a:xfrm flipH="1">
            <a:off x="2063750" y="2622234"/>
            <a:ext cx="389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2A0FFFF-0F96-796A-92D9-1BB9E3601EE0}"/>
              </a:ext>
            </a:extLst>
          </p:cNvPr>
          <p:cNvCxnSpPr>
            <a:cxnSpLocks/>
          </p:cNvCxnSpPr>
          <p:nvPr/>
        </p:nvCxnSpPr>
        <p:spPr>
          <a:xfrm>
            <a:off x="3749879" y="2483376"/>
            <a:ext cx="407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B2CEE08E-3FEA-FC9B-DCC5-7A815E72F497}"/>
              </a:ext>
            </a:extLst>
          </p:cNvPr>
          <p:cNvSpPr txBox="1"/>
          <p:nvPr/>
        </p:nvSpPr>
        <p:spPr>
          <a:xfrm>
            <a:off x="2092673" y="2585233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prev</a:t>
            </a:r>
            <a:endParaRPr lang="de-DE" sz="8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3190597-C3BF-6672-D27C-797A80FD7925}"/>
              </a:ext>
            </a:extLst>
          </p:cNvPr>
          <p:cNvSpPr txBox="1"/>
          <p:nvPr/>
        </p:nvSpPr>
        <p:spPr>
          <a:xfrm>
            <a:off x="3720956" y="2319130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next</a:t>
            </a:r>
            <a:endParaRPr lang="de-DE" sz="800" b="1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EE73649-A632-FC9A-8E0B-87D2FE486F50}"/>
              </a:ext>
            </a:extLst>
          </p:cNvPr>
          <p:cNvSpPr/>
          <p:nvPr/>
        </p:nvSpPr>
        <p:spPr>
          <a:xfrm>
            <a:off x="4157583" y="2370228"/>
            <a:ext cx="1296501" cy="3693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Duppi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825BA58-2BFD-D026-B7E4-8F00C65F76F8}"/>
              </a:ext>
            </a:extLst>
          </p:cNvPr>
          <p:cNvSpPr txBox="1"/>
          <p:nvPr/>
        </p:nvSpPr>
        <p:spPr>
          <a:xfrm>
            <a:off x="3744456" y="2587569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prev</a:t>
            </a:r>
            <a:endParaRPr lang="de-DE" sz="800" b="1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A1F325D-4DF6-24E1-9D63-2F35E9BE95F1}"/>
              </a:ext>
            </a:extLst>
          </p:cNvPr>
          <p:cNvCxnSpPr>
            <a:cxnSpLocks/>
          </p:cNvCxnSpPr>
          <p:nvPr/>
        </p:nvCxnSpPr>
        <p:spPr>
          <a:xfrm flipH="1">
            <a:off x="3744456" y="2622234"/>
            <a:ext cx="389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4565F79-1344-1D2A-09BC-DB1C44C244E1}"/>
              </a:ext>
            </a:extLst>
          </p:cNvPr>
          <p:cNvSpPr txBox="1"/>
          <p:nvPr/>
        </p:nvSpPr>
        <p:spPr>
          <a:xfrm>
            <a:off x="5416406" y="2319130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next</a:t>
            </a:r>
            <a:endParaRPr lang="de-DE" sz="800" b="1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9F9B4FE-F47B-83E2-EC87-552F58E586E3}"/>
              </a:ext>
            </a:extLst>
          </p:cNvPr>
          <p:cNvCxnSpPr>
            <a:cxnSpLocks/>
          </p:cNvCxnSpPr>
          <p:nvPr/>
        </p:nvCxnSpPr>
        <p:spPr>
          <a:xfrm>
            <a:off x="5454084" y="2483376"/>
            <a:ext cx="407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2DCB23BA-42F9-BD55-D6A1-D43A5380BE6C}"/>
              </a:ext>
            </a:extLst>
          </p:cNvPr>
          <p:cNvSpPr/>
          <p:nvPr/>
        </p:nvSpPr>
        <p:spPr>
          <a:xfrm>
            <a:off x="5861788" y="2370227"/>
            <a:ext cx="1296501" cy="3693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Fluppi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FEEF44E-E799-990A-E9D5-C0063C38179C}"/>
              </a:ext>
            </a:extLst>
          </p:cNvPr>
          <p:cNvCxnSpPr>
            <a:cxnSpLocks/>
          </p:cNvCxnSpPr>
          <p:nvPr/>
        </p:nvCxnSpPr>
        <p:spPr>
          <a:xfrm flipH="1">
            <a:off x="5454084" y="2625093"/>
            <a:ext cx="389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AF69BFE0-74E3-59D9-F9F1-114AF4BB2CDE}"/>
              </a:ext>
            </a:extLst>
          </p:cNvPr>
          <p:cNvSpPr txBox="1"/>
          <p:nvPr/>
        </p:nvSpPr>
        <p:spPr>
          <a:xfrm>
            <a:off x="5459080" y="2596525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prev</a:t>
            </a:r>
            <a:endParaRPr lang="de-DE" sz="800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7C3032F-9FE0-854D-74E6-D78BC5B6D219}"/>
              </a:ext>
            </a:extLst>
          </p:cNvPr>
          <p:cNvSpPr txBox="1"/>
          <p:nvPr/>
        </p:nvSpPr>
        <p:spPr>
          <a:xfrm>
            <a:off x="7111856" y="2319130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next</a:t>
            </a:r>
            <a:endParaRPr lang="de-DE" sz="800" b="1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E98BC48-23D8-F316-63FF-177AE6B3B8CE}"/>
              </a:ext>
            </a:extLst>
          </p:cNvPr>
          <p:cNvCxnSpPr>
            <a:cxnSpLocks/>
          </p:cNvCxnSpPr>
          <p:nvPr/>
        </p:nvCxnSpPr>
        <p:spPr>
          <a:xfrm>
            <a:off x="7158289" y="2492187"/>
            <a:ext cx="407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EB600A2D-2226-8A83-FE50-4A449D737CC6}"/>
              </a:ext>
            </a:extLst>
          </p:cNvPr>
          <p:cNvSpPr txBox="1"/>
          <p:nvPr/>
        </p:nvSpPr>
        <p:spPr>
          <a:xfrm>
            <a:off x="7547917" y="2371152"/>
            <a:ext cx="6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null </a:t>
            </a:r>
          </a:p>
        </p:txBody>
      </p:sp>
    </p:spTree>
    <p:extLst>
      <p:ext uri="{BB962C8B-B14F-4D97-AF65-F5344CB8AC3E}">
        <p14:creationId xmlns:p14="http://schemas.microsoft.com/office/powerpoint/2010/main" val="118709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588A063-BE06-AA65-0BFE-AF7A7A8DE0F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101628" y="1829032"/>
            <a:ext cx="1" cy="546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E32E1B92-1CE1-590F-EC4C-2F5727E1D883}"/>
              </a:ext>
            </a:extLst>
          </p:cNvPr>
          <p:cNvSpPr txBox="1"/>
          <p:nvPr/>
        </p:nvSpPr>
        <p:spPr>
          <a:xfrm>
            <a:off x="1575110" y="2388036"/>
            <a:ext cx="6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null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1FAD759-15BB-4395-6DAE-1EAC3BA6FDD0}"/>
              </a:ext>
            </a:extLst>
          </p:cNvPr>
          <p:cNvSpPr txBox="1"/>
          <p:nvPr/>
        </p:nvSpPr>
        <p:spPr>
          <a:xfrm>
            <a:off x="2751770" y="1459700"/>
            <a:ext cx="6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92D050"/>
                </a:solidFill>
              </a:rPr>
              <a:t>Head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09D2E30-573D-18FC-F686-B667DEBAD69D}"/>
              </a:ext>
            </a:extLst>
          </p:cNvPr>
          <p:cNvSpPr/>
          <p:nvPr/>
        </p:nvSpPr>
        <p:spPr>
          <a:xfrm>
            <a:off x="2453378" y="2375654"/>
            <a:ext cx="1296501" cy="3693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Wuppi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9931D1A-DC2C-D8A6-7C12-F75063D915B7}"/>
              </a:ext>
            </a:extLst>
          </p:cNvPr>
          <p:cNvCxnSpPr>
            <a:cxnSpLocks/>
          </p:cNvCxnSpPr>
          <p:nvPr/>
        </p:nvCxnSpPr>
        <p:spPr>
          <a:xfrm flipH="1">
            <a:off x="2063750" y="2622234"/>
            <a:ext cx="389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2A0FFFF-0F96-796A-92D9-1BB9E3601EE0}"/>
              </a:ext>
            </a:extLst>
          </p:cNvPr>
          <p:cNvCxnSpPr>
            <a:cxnSpLocks/>
          </p:cNvCxnSpPr>
          <p:nvPr/>
        </p:nvCxnSpPr>
        <p:spPr>
          <a:xfrm>
            <a:off x="3749879" y="2483376"/>
            <a:ext cx="407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B2CEE08E-3FEA-FC9B-DCC5-7A815E72F497}"/>
              </a:ext>
            </a:extLst>
          </p:cNvPr>
          <p:cNvSpPr txBox="1"/>
          <p:nvPr/>
        </p:nvSpPr>
        <p:spPr>
          <a:xfrm>
            <a:off x="2092673" y="2585233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prev</a:t>
            </a:r>
            <a:endParaRPr lang="de-DE" sz="8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3190597-C3BF-6672-D27C-797A80FD7925}"/>
              </a:ext>
            </a:extLst>
          </p:cNvPr>
          <p:cNvSpPr txBox="1"/>
          <p:nvPr/>
        </p:nvSpPr>
        <p:spPr>
          <a:xfrm>
            <a:off x="3720956" y="2319130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next</a:t>
            </a:r>
            <a:endParaRPr lang="de-DE" sz="800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825BA58-2BFD-D026-B7E4-8F00C65F76F8}"/>
              </a:ext>
            </a:extLst>
          </p:cNvPr>
          <p:cNvSpPr txBox="1"/>
          <p:nvPr/>
        </p:nvSpPr>
        <p:spPr>
          <a:xfrm>
            <a:off x="3744456" y="2587569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prev</a:t>
            </a:r>
            <a:endParaRPr lang="de-DE" sz="800" b="1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A1F325D-4DF6-24E1-9D63-2F35E9BE95F1}"/>
              </a:ext>
            </a:extLst>
          </p:cNvPr>
          <p:cNvCxnSpPr>
            <a:cxnSpLocks/>
          </p:cNvCxnSpPr>
          <p:nvPr/>
        </p:nvCxnSpPr>
        <p:spPr>
          <a:xfrm flipH="1">
            <a:off x="3744456" y="2622234"/>
            <a:ext cx="389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4565F79-1344-1D2A-09BC-DB1C44C244E1}"/>
              </a:ext>
            </a:extLst>
          </p:cNvPr>
          <p:cNvSpPr txBox="1"/>
          <p:nvPr/>
        </p:nvSpPr>
        <p:spPr>
          <a:xfrm>
            <a:off x="5416406" y="2319130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next</a:t>
            </a:r>
            <a:endParaRPr lang="de-DE" sz="800" b="1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9F9B4FE-F47B-83E2-EC87-552F58E586E3}"/>
              </a:ext>
            </a:extLst>
          </p:cNvPr>
          <p:cNvCxnSpPr>
            <a:cxnSpLocks/>
          </p:cNvCxnSpPr>
          <p:nvPr/>
        </p:nvCxnSpPr>
        <p:spPr>
          <a:xfrm>
            <a:off x="5454084" y="2483376"/>
            <a:ext cx="407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2DCB23BA-42F9-BD55-D6A1-D43A5380BE6C}"/>
              </a:ext>
            </a:extLst>
          </p:cNvPr>
          <p:cNvSpPr/>
          <p:nvPr/>
        </p:nvSpPr>
        <p:spPr>
          <a:xfrm>
            <a:off x="5861788" y="2370227"/>
            <a:ext cx="1296501" cy="3693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Fluppi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FEEF44E-E799-990A-E9D5-C0063C38179C}"/>
              </a:ext>
            </a:extLst>
          </p:cNvPr>
          <p:cNvCxnSpPr>
            <a:cxnSpLocks/>
          </p:cNvCxnSpPr>
          <p:nvPr/>
        </p:nvCxnSpPr>
        <p:spPr>
          <a:xfrm flipH="1">
            <a:off x="5454084" y="2625093"/>
            <a:ext cx="389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AF69BFE0-74E3-59D9-F9F1-114AF4BB2CDE}"/>
              </a:ext>
            </a:extLst>
          </p:cNvPr>
          <p:cNvSpPr txBox="1"/>
          <p:nvPr/>
        </p:nvSpPr>
        <p:spPr>
          <a:xfrm>
            <a:off x="5459080" y="2596525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prev</a:t>
            </a:r>
            <a:endParaRPr lang="de-DE" sz="800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7C3032F-9FE0-854D-74E6-D78BC5B6D219}"/>
              </a:ext>
            </a:extLst>
          </p:cNvPr>
          <p:cNvSpPr txBox="1"/>
          <p:nvPr/>
        </p:nvSpPr>
        <p:spPr>
          <a:xfrm>
            <a:off x="7111856" y="2319130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next</a:t>
            </a:r>
            <a:endParaRPr lang="de-DE" sz="800" b="1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E98BC48-23D8-F316-63FF-177AE6B3B8CE}"/>
              </a:ext>
            </a:extLst>
          </p:cNvPr>
          <p:cNvCxnSpPr>
            <a:cxnSpLocks/>
          </p:cNvCxnSpPr>
          <p:nvPr/>
        </p:nvCxnSpPr>
        <p:spPr>
          <a:xfrm>
            <a:off x="7158289" y="2492187"/>
            <a:ext cx="407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EB600A2D-2226-8A83-FE50-4A449D737CC6}"/>
              </a:ext>
            </a:extLst>
          </p:cNvPr>
          <p:cNvSpPr txBox="1"/>
          <p:nvPr/>
        </p:nvSpPr>
        <p:spPr>
          <a:xfrm>
            <a:off x="7547917" y="2371152"/>
            <a:ext cx="6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null </a:t>
            </a:r>
          </a:p>
        </p:txBody>
      </p:sp>
    </p:spTree>
    <p:extLst>
      <p:ext uri="{BB962C8B-B14F-4D97-AF65-F5344CB8AC3E}">
        <p14:creationId xmlns:p14="http://schemas.microsoft.com/office/powerpoint/2010/main" val="410745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588A063-BE06-AA65-0BFE-AF7A7A8DE0F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101628" y="1829032"/>
            <a:ext cx="1" cy="546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E32E1B92-1CE1-590F-EC4C-2F5727E1D883}"/>
              </a:ext>
            </a:extLst>
          </p:cNvPr>
          <p:cNvSpPr txBox="1"/>
          <p:nvPr/>
        </p:nvSpPr>
        <p:spPr>
          <a:xfrm>
            <a:off x="1575110" y="2388036"/>
            <a:ext cx="6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null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1FAD759-15BB-4395-6DAE-1EAC3BA6FDD0}"/>
              </a:ext>
            </a:extLst>
          </p:cNvPr>
          <p:cNvSpPr txBox="1"/>
          <p:nvPr/>
        </p:nvSpPr>
        <p:spPr>
          <a:xfrm>
            <a:off x="2751770" y="1459700"/>
            <a:ext cx="6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92D050"/>
                </a:solidFill>
              </a:rPr>
              <a:t>Head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09D2E30-573D-18FC-F686-B667DEBAD69D}"/>
              </a:ext>
            </a:extLst>
          </p:cNvPr>
          <p:cNvSpPr/>
          <p:nvPr/>
        </p:nvSpPr>
        <p:spPr>
          <a:xfrm>
            <a:off x="2453378" y="2375654"/>
            <a:ext cx="1296501" cy="3693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Wuppi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9931D1A-DC2C-D8A6-7C12-F75063D915B7}"/>
              </a:ext>
            </a:extLst>
          </p:cNvPr>
          <p:cNvCxnSpPr>
            <a:cxnSpLocks/>
          </p:cNvCxnSpPr>
          <p:nvPr/>
        </p:nvCxnSpPr>
        <p:spPr>
          <a:xfrm flipH="1">
            <a:off x="2063750" y="2622234"/>
            <a:ext cx="389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2A0FFFF-0F96-796A-92D9-1BB9E3601EE0}"/>
              </a:ext>
            </a:extLst>
          </p:cNvPr>
          <p:cNvCxnSpPr>
            <a:cxnSpLocks/>
          </p:cNvCxnSpPr>
          <p:nvPr/>
        </p:nvCxnSpPr>
        <p:spPr>
          <a:xfrm>
            <a:off x="3749879" y="2483376"/>
            <a:ext cx="2093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B2CEE08E-3FEA-FC9B-DCC5-7A815E72F497}"/>
              </a:ext>
            </a:extLst>
          </p:cNvPr>
          <p:cNvSpPr txBox="1"/>
          <p:nvPr/>
        </p:nvSpPr>
        <p:spPr>
          <a:xfrm>
            <a:off x="2092673" y="2585233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prev</a:t>
            </a:r>
            <a:endParaRPr lang="de-DE" sz="8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3190597-C3BF-6672-D27C-797A80FD7925}"/>
              </a:ext>
            </a:extLst>
          </p:cNvPr>
          <p:cNvSpPr txBox="1"/>
          <p:nvPr/>
        </p:nvSpPr>
        <p:spPr>
          <a:xfrm>
            <a:off x="3720956" y="2319130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next</a:t>
            </a:r>
            <a:endParaRPr lang="de-DE" sz="800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825BA58-2BFD-D026-B7E4-8F00C65F76F8}"/>
              </a:ext>
            </a:extLst>
          </p:cNvPr>
          <p:cNvSpPr txBox="1"/>
          <p:nvPr/>
        </p:nvSpPr>
        <p:spPr>
          <a:xfrm>
            <a:off x="3744456" y="2587569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prev</a:t>
            </a:r>
            <a:endParaRPr lang="de-DE" sz="800" b="1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A1F325D-4DF6-24E1-9D63-2F35E9BE95F1}"/>
              </a:ext>
            </a:extLst>
          </p:cNvPr>
          <p:cNvCxnSpPr>
            <a:cxnSpLocks/>
          </p:cNvCxnSpPr>
          <p:nvPr/>
        </p:nvCxnSpPr>
        <p:spPr>
          <a:xfrm flipH="1">
            <a:off x="3744456" y="2622234"/>
            <a:ext cx="389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2DCB23BA-42F9-BD55-D6A1-D43A5380BE6C}"/>
              </a:ext>
            </a:extLst>
          </p:cNvPr>
          <p:cNvSpPr/>
          <p:nvPr/>
        </p:nvSpPr>
        <p:spPr>
          <a:xfrm>
            <a:off x="5861788" y="2370227"/>
            <a:ext cx="1296501" cy="3693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Fluppi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FEEF44E-E799-990A-E9D5-C0063C38179C}"/>
              </a:ext>
            </a:extLst>
          </p:cNvPr>
          <p:cNvCxnSpPr>
            <a:cxnSpLocks/>
          </p:cNvCxnSpPr>
          <p:nvPr/>
        </p:nvCxnSpPr>
        <p:spPr>
          <a:xfrm flipH="1">
            <a:off x="5454084" y="2625093"/>
            <a:ext cx="389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AF69BFE0-74E3-59D9-F9F1-114AF4BB2CDE}"/>
              </a:ext>
            </a:extLst>
          </p:cNvPr>
          <p:cNvSpPr txBox="1"/>
          <p:nvPr/>
        </p:nvSpPr>
        <p:spPr>
          <a:xfrm>
            <a:off x="5459080" y="2596525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prev</a:t>
            </a:r>
            <a:endParaRPr lang="de-DE" sz="800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7C3032F-9FE0-854D-74E6-D78BC5B6D219}"/>
              </a:ext>
            </a:extLst>
          </p:cNvPr>
          <p:cNvSpPr txBox="1"/>
          <p:nvPr/>
        </p:nvSpPr>
        <p:spPr>
          <a:xfrm>
            <a:off x="7111856" y="2319130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next</a:t>
            </a:r>
            <a:endParaRPr lang="de-DE" sz="800" b="1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E98BC48-23D8-F316-63FF-177AE6B3B8CE}"/>
              </a:ext>
            </a:extLst>
          </p:cNvPr>
          <p:cNvCxnSpPr>
            <a:cxnSpLocks/>
          </p:cNvCxnSpPr>
          <p:nvPr/>
        </p:nvCxnSpPr>
        <p:spPr>
          <a:xfrm>
            <a:off x="7158289" y="2492187"/>
            <a:ext cx="407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EB600A2D-2226-8A83-FE50-4A449D737CC6}"/>
              </a:ext>
            </a:extLst>
          </p:cNvPr>
          <p:cNvSpPr txBox="1"/>
          <p:nvPr/>
        </p:nvSpPr>
        <p:spPr>
          <a:xfrm>
            <a:off x="7547917" y="2371152"/>
            <a:ext cx="6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null </a:t>
            </a:r>
          </a:p>
        </p:txBody>
      </p:sp>
    </p:spTree>
    <p:extLst>
      <p:ext uri="{BB962C8B-B14F-4D97-AF65-F5344CB8AC3E}">
        <p14:creationId xmlns:p14="http://schemas.microsoft.com/office/powerpoint/2010/main" val="384046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588A063-BE06-AA65-0BFE-AF7A7A8DE0F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101628" y="1829032"/>
            <a:ext cx="1" cy="547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E32E1B92-1CE1-590F-EC4C-2F5727E1D883}"/>
              </a:ext>
            </a:extLst>
          </p:cNvPr>
          <p:cNvSpPr txBox="1"/>
          <p:nvPr/>
        </p:nvSpPr>
        <p:spPr>
          <a:xfrm>
            <a:off x="1575110" y="2388036"/>
            <a:ext cx="6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null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1FAD759-15BB-4395-6DAE-1EAC3BA6FDD0}"/>
              </a:ext>
            </a:extLst>
          </p:cNvPr>
          <p:cNvSpPr txBox="1"/>
          <p:nvPr/>
        </p:nvSpPr>
        <p:spPr>
          <a:xfrm>
            <a:off x="2751770" y="1459700"/>
            <a:ext cx="6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92D050"/>
                </a:solidFill>
              </a:rPr>
              <a:t>Head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09D2E30-573D-18FC-F686-B667DEBAD69D}"/>
              </a:ext>
            </a:extLst>
          </p:cNvPr>
          <p:cNvSpPr/>
          <p:nvPr/>
        </p:nvSpPr>
        <p:spPr>
          <a:xfrm>
            <a:off x="2453378" y="2376606"/>
            <a:ext cx="1296501" cy="3693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Wuppi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9931D1A-DC2C-D8A6-7C12-F75063D915B7}"/>
              </a:ext>
            </a:extLst>
          </p:cNvPr>
          <p:cNvCxnSpPr>
            <a:cxnSpLocks/>
          </p:cNvCxnSpPr>
          <p:nvPr/>
        </p:nvCxnSpPr>
        <p:spPr>
          <a:xfrm flipH="1">
            <a:off x="2063750" y="2622234"/>
            <a:ext cx="3896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2A0FFFF-0F96-796A-92D9-1BB9E3601EE0}"/>
              </a:ext>
            </a:extLst>
          </p:cNvPr>
          <p:cNvCxnSpPr>
            <a:cxnSpLocks/>
          </p:cNvCxnSpPr>
          <p:nvPr/>
        </p:nvCxnSpPr>
        <p:spPr>
          <a:xfrm>
            <a:off x="3749879" y="2483376"/>
            <a:ext cx="2093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B2CEE08E-3FEA-FC9B-DCC5-7A815E72F497}"/>
              </a:ext>
            </a:extLst>
          </p:cNvPr>
          <p:cNvSpPr txBox="1"/>
          <p:nvPr/>
        </p:nvSpPr>
        <p:spPr>
          <a:xfrm>
            <a:off x="2092673" y="2585233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prev</a:t>
            </a:r>
            <a:endParaRPr lang="de-DE" sz="8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3190597-C3BF-6672-D27C-797A80FD7925}"/>
              </a:ext>
            </a:extLst>
          </p:cNvPr>
          <p:cNvSpPr txBox="1"/>
          <p:nvPr/>
        </p:nvSpPr>
        <p:spPr>
          <a:xfrm>
            <a:off x="3720956" y="2319130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next</a:t>
            </a:r>
            <a:endParaRPr lang="de-DE" sz="800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DCB23BA-42F9-BD55-D6A1-D43A5380BE6C}"/>
              </a:ext>
            </a:extLst>
          </p:cNvPr>
          <p:cNvSpPr/>
          <p:nvPr/>
        </p:nvSpPr>
        <p:spPr>
          <a:xfrm>
            <a:off x="5861788" y="2370227"/>
            <a:ext cx="1296501" cy="3693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Fluppi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FEEF44E-E799-990A-E9D5-C0063C38179C}"/>
              </a:ext>
            </a:extLst>
          </p:cNvPr>
          <p:cNvCxnSpPr>
            <a:cxnSpLocks/>
          </p:cNvCxnSpPr>
          <p:nvPr/>
        </p:nvCxnSpPr>
        <p:spPr>
          <a:xfrm flipH="1">
            <a:off x="3759871" y="2625093"/>
            <a:ext cx="2083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67C3032F-9FE0-854D-74E6-D78BC5B6D219}"/>
              </a:ext>
            </a:extLst>
          </p:cNvPr>
          <p:cNvSpPr txBox="1"/>
          <p:nvPr/>
        </p:nvSpPr>
        <p:spPr>
          <a:xfrm>
            <a:off x="7111856" y="2319130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next</a:t>
            </a:r>
            <a:endParaRPr lang="de-DE" sz="800" b="1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E98BC48-23D8-F316-63FF-177AE6B3B8CE}"/>
              </a:ext>
            </a:extLst>
          </p:cNvPr>
          <p:cNvCxnSpPr>
            <a:cxnSpLocks/>
          </p:cNvCxnSpPr>
          <p:nvPr/>
        </p:nvCxnSpPr>
        <p:spPr>
          <a:xfrm>
            <a:off x="7158289" y="2492187"/>
            <a:ext cx="407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EB600A2D-2226-8A83-FE50-4A449D737CC6}"/>
              </a:ext>
            </a:extLst>
          </p:cNvPr>
          <p:cNvSpPr txBox="1"/>
          <p:nvPr/>
        </p:nvSpPr>
        <p:spPr>
          <a:xfrm>
            <a:off x="7547917" y="2371152"/>
            <a:ext cx="6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null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6B014DE-5041-5D56-6876-DE89157EB541}"/>
              </a:ext>
            </a:extLst>
          </p:cNvPr>
          <p:cNvSpPr txBox="1"/>
          <p:nvPr/>
        </p:nvSpPr>
        <p:spPr>
          <a:xfrm>
            <a:off x="5459080" y="2596525"/>
            <a:ext cx="389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prev</a:t>
            </a:r>
            <a:endParaRPr lang="de-DE" sz="800" b="1" dirty="0"/>
          </a:p>
        </p:txBody>
      </p:sp>
    </p:spTree>
    <p:extLst>
      <p:ext uri="{BB962C8B-B14F-4D97-AF65-F5344CB8AC3E}">
        <p14:creationId xmlns:p14="http://schemas.microsoft.com/office/powerpoint/2010/main" val="338526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Breitbild</PresentationFormat>
  <Paragraphs>71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André Matutat</dc:creator>
  <cp:lastModifiedBy>André Matutat</cp:lastModifiedBy>
  <cp:revision>1</cp:revision>
  <dcterms:created xsi:type="dcterms:W3CDTF">2022-06-22T11:47:22Z</dcterms:created>
  <dcterms:modified xsi:type="dcterms:W3CDTF">2022-06-22T12:14:53Z</dcterms:modified>
</cp:coreProperties>
</file>