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F1B61-7244-4116-B2AD-D6566C0835B6}" v="18" dt="2023-05-21T14:15:26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 Ali Dilek" userId="77a452819edd66b8" providerId="LiveId" clId="{A48F1B61-7244-4116-B2AD-D6566C0835B6}"/>
    <pc:docChg chg="undo custSel addSld delSld modSld sldOrd">
      <pc:chgData name="Nur Ali Dilek" userId="77a452819edd66b8" providerId="LiveId" clId="{A48F1B61-7244-4116-B2AD-D6566C0835B6}" dt="2023-05-21T20:27:40.597" v="1153" actId="2696"/>
      <pc:docMkLst>
        <pc:docMk/>
      </pc:docMkLst>
      <pc:sldChg chg="modSp mod">
        <pc:chgData name="Nur Ali Dilek" userId="77a452819edd66b8" providerId="LiveId" clId="{A48F1B61-7244-4116-B2AD-D6566C0835B6}" dt="2023-05-21T14:18:04.799" v="239" actId="20577"/>
        <pc:sldMkLst>
          <pc:docMk/>
          <pc:sldMk cId="3413360142" sldId="257"/>
        </pc:sldMkLst>
        <pc:spChg chg="mod">
          <ac:chgData name="Nur Ali Dilek" userId="77a452819edd66b8" providerId="LiveId" clId="{A48F1B61-7244-4116-B2AD-D6566C0835B6}" dt="2023-05-21T14:18:04.799" v="239" actId="20577"/>
          <ac:spMkLst>
            <pc:docMk/>
            <pc:sldMk cId="3413360142" sldId="257"/>
            <ac:spMk id="3" creationId="{3B191C5F-881F-E59F-A1E5-67937F29D792}"/>
          </ac:spMkLst>
        </pc:spChg>
      </pc:sldChg>
      <pc:sldChg chg="modSp mod">
        <pc:chgData name="Nur Ali Dilek" userId="77a452819edd66b8" providerId="LiveId" clId="{A48F1B61-7244-4116-B2AD-D6566C0835B6}" dt="2023-05-21T14:18:19.384" v="267" actId="20577"/>
        <pc:sldMkLst>
          <pc:docMk/>
          <pc:sldMk cId="2313137882" sldId="258"/>
        </pc:sldMkLst>
        <pc:spChg chg="mod">
          <ac:chgData name="Nur Ali Dilek" userId="77a452819edd66b8" providerId="LiveId" clId="{A48F1B61-7244-4116-B2AD-D6566C0835B6}" dt="2023-05-21T14:18:19.384" v="267" actId="20577"/>
          <ac:spMkLst>
            <pc:docMk/>
            <pc:sldMk cId="2313137882" sldId="258"/>
            <ac:spMk id="2" creationId="{ECE7C796-BDBE-77E0-F8F0-8E0D3093DAC6}"/>
          </ac:spMkLst>
        </pc:spChg>
      </pc:sldChg>
      <pc:sldChg chg="addSp delSp modSp mod setBg setClrOvrMap">
        <pc:chgData name="Nur Ali Dilek" userId="77a452819edd66b8" providerId="LiveId" clId="{A48F1B61-7244-4116-B2AD-D6566C0835B6}" dt="2023-05-21T14:15:33.936" v="216" actId="1076"/>
        <pc:sldMkLst>
          <pc:docMk/>
          <pc:sldMk cId="1957202200" sldId="260"/>
        </pc:sldMkLst>
        <pc:spChg chg="mod">
          <ac:chgData name="Nur Ali Dilek" userId="77a452819edd66b8" providerId="LiveId" clId="{A48F1B61-7244-4116-B2AD-D6566C0835B6}" dt="2023-05-21T14:12:26.503" v="202" actId="26606"/>
          <ac:spMkLst>
            <pc:docMk/>
            <pc:sldMk cId="1957202200" sldId="260"/>
            <ac:spMk id="2" creationId="{9DB0DF14-097A-3A60-901C-2E68FB22D972}"/>
          </ac:spMkLst>
        </pc:spChg>
        <pc:spChg chg="mod">
          <ac:chgData name="Nur Ali Dilek" userId="77a452819edd66b8" providerId="LiveId" clId="{A48F1B61-7244-4116-B2AD-D6566C0835B6}" dt="2023-05-21T14:12:26.503" v="202" actId="26606"/>
          <ac:spMkLst>
            <pc:docMk/>
            <pc:sldMk cId="1957202200" sldId="260"/>
            <ac:spMk id="3" creationId="{650FB6AC-229F-D0EE-C7AC-D6AC9F4C406E}"/>
          </ac:spMkLst>
        </pc:spChg>
        <pc:spChg chg="mod ord">
          <ac:chgData name="Nur Ali Dilek" userId="77a452819edd66b8" providerId="LiveId" clId="{A48F1B61-7244-4116-B2AD-D6566C0835B6}" dt="2023-05-21T14:15:33.936" v="216" actId="1076"/>
          <ac:spMkLst>
            <pc:docMk/>
            <pc:sldMk cId="1957202200" sldId="260"/>
            <ac:spMk id="6" creationId="{43AE9455-5E7F-C292-5C9E-24DD4AA1B64D}"/>
          </ac:spMkLst>
        </pc:spChg>
        <pc:spChg chg="add del">
          <ac:chgData name="Nur Ali Dilek" userId="77a452819edd66b8" providerId="LiveId" clId="{A48F1B61-7244-4116-B2AD-D6566C0835B6}" dt="2023-05-21T14:12:26.503" v="202" actId="26606"/>
          <ac:spMkLst>
            <pc:docMk/>
            <pc:sldMk cId="1957202200" sldId="260"/>
            <ac:spMk id="2102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4:12:24.691" v="199" actId="26606"/>
          <ac:spMkLst>
            <pc:docMk/>
            <pc:sldMk cId="1957202200" sldId="260"/>
            <ac:spMk id="2108" creationId="{6697F791-5FFA-4164-899F-EB52EA72B024}"/>
          </ac:spMkLst>
        </pc:spChg>
        <pc:spChg chg="add del">
          <ac:chgData name="Nur Ali Dilek" userId="77a452819edd66b8" providerId="LiveId" clId="{A48F1B61-7244-4116-B2AD-D6566C0835B6}" dt="2023-05-21T14:12:24.691" v="199" actId="26606"/>
          <ac:spMkLst>
            <pc:docMk/>
            <pc:sldMk cId="1957202200" sldId="260"/>
            <ac:spMk id="2112" creationId="{B773AB25-A422-41AA-9737-5E04C1966DE1}"/>
          </ac:spMkLst>
        </pc:spChg>
        <pc:spChg chg="add del">
          <ac:chgData name="Nur Ali Dilek" userId="77a452819edd66b8" providerId="LiveId" clId="{A48F1B61-7244-4116-B2AD-D6566C0835B6}" dt="2023-05-21T14:12:26.470" v="201" actId="26606"/>
          <ac:spMkLst>
            <pc:docMk/>
            <pc:sldMk cId="1957202200" sldId="260"/>
            <ac:spMk id="2150" creationId="{9775AF3B-5284-4B97-9BB7-55C6FB3699C2}"/>
          </ac:spMkLst>
        </pc:spChg>
        <pc:spChg chg="add del">
          <ac:chgData name="Nur Ali Dilek" userId="77a452819edd66b8" providerId="LiveId" clId="{A48F1B61-7244-4116-B2AD-D6566C0835B6}" dt="2023-05-21T14:12:26.470" v="201" actId="26606"/>
          <ac:spMkLst>
            <pc:docMk/>
            <pc:sldMk cId="1957202200" sldId="260"/>
            <ac:spMk id="2153" creationId="{66D4F5BA-1D71-49B2-8A7F-6B4EB94D7265}"/>
          </ac:spMkLst>
        </pc:spChg>
        <pc:spChg chg="add">
          <ac:chgData name="Nur Ali Dilek" userId="77a452819edd66b8" providerId="LiveId" clId="{A48F1B61-7244-4116-B2AD-D6566C0835B6}" dt="2023-05-21T14:12:26.503" v="202" actId="26606"/>
          <ac:spMkLst>
            <pc:docMk/>
            <pc:sldMk cId="1957202200" sldId="260"/>
            <ac:spMk id="2158" creationId="{6697F791-5FFA-4164-899F-EB52EA72B024}"/>
          </ac:spMkLst>
        </pc:spChg>
        <pc:spChg chg="add">
          <ac:chgData name="Nur Ali Dilek" userId="77a452819edd66b8" providerId="LiveId" clId="{A48F1B61-7244-4116-B2AD-D6566C0835B6}" dt="2023-05-21T14:12:26.503" v="202" actId="26606"/>
          <ac:spMkLst>
            <pc:docMk/>
            <pc:sldMk cId="1957202200" sldId="260"/>
            <ac:spMk id="2160" creationId="{B773AB25-A422-41AA-9737-5E04C1966DE1}"/>
          </ac:spMkLst>
        </pc:spChg>
        <pc:grpChg chg="add del">
          <ac:chgData name="Nur Ali Dilek" userId="77a452819edd66b8" providerId="LiveId" clId="{A48F1B61-7244-4116-B2AD-D6566C0835B6}" dt="2023-05-21T14:12:26.503" v="202" actId="26606"/>
          <ac:grpSpMkLst>
            <pc:docMk/>
            <pc:sldMk cId="1957202200" sldId="260"/>
            <ac:grpSpMk id="2059" creationId="{453E4DEE-E996-40F8-8635-0FF43D7348F9}"/>
          </ac:grpSpMkLst>
        </pc:grpChg>
        <pc:grpChg chg="add del">
          <ac:chgData name="Nur Ali Dilek" userId="77a452819edd66b8" providerId="LiveId" clId="{A48F1B61-7244-4116-B2AD-D6566C0835B6}" dt="2023-05-21T14:12:24.691" v="199" actId="26606"/>
          <ac:grpSpMkLst>
            <pc:docMk/>
            <pc:sldMk cId="1957202200" sldId="260"/>
            <ac:grpSpMk id="2116" creationId="{6AD0D387-1584-4477-B5F8-52B50D4F2205}"/>
          </ac:grpSpMkLst>
        </pc:grpChg>
        <pc:grpChg chg="add del">
          <ac:chgData name="Nur Ali Dilek" userId="77a452819edd66b8" providerId="LiveId" clId="{A48F1B61-7244-4116-B2AD-D6566C0835B6}" dt="2023-05-21T14:12:26.470" v="201" actId="26606"/>
          <ac:grpSpMkLst>
            <pc:docMk/>
            <pc:sldMk cId="1957202200" sldId="260"/>
            <ac:grpSpMk id="2152" creationId="{A0F1F7ED-DA39-478F-85DA-317DE08941E8}"/>
          </ac:grpSpMkLst>
        </pc:grpChg>
        <pc:grpChg chg="add">
          <ac:chgData name="Nur Ali Dilek" userId="77a452819edd66b8" providerId="LiveId" clId="{A48F1B61-7244-4116-B2AD-D6566C0835B6}" dt="2023-05-21T14:12:26.503" v="202" actId="26606"/>
          <ac:grpSpMkLst>
            <pc:docMk/>
            <pc:sldMk cId="1957202200" sldId="260"/>
            <ac:grpSpMk id="2162" creationId="{6AD0D387-1584-4477-B5F8-52B50D4F2205}"/>
          </ac:grpSpMkLst>
        </pc:grpChg>
        <pc:picChg chg="del">
          <ac:chgData name="Nur Ali Dilek" userId="77a452819edd66b8" providerId="LiveId" clId="{A48F1B61-7244-4116-B2AD-D6566C0835B6}" dt="2023-05-21T14:11:16.597" v="187" actId="478"/>
          <ac:picMkLst>
            <pc:docMk/>
            <pc:sldMk cId="1957202200" sldId="260"/>
            <ac:picMk id="2050" creationId="{8B5B8293-5006-E497-EBE9-A77B85FE9A18}"/>
          </ac:picMkLst>
        </pc:picChg>
        <pc:picChg chg="add mod ord">
          <ac:chgData name="Nur Ali Dilek" userId="77a452819edd66b8" providerId="LiveId" clId="{A48F1B61-7244-4116-B2AD-D6566C0835B6}" dt="2023-05-21T14:15:26.466" v="215" actId="1076"/>
          <ac:picMkLst>
            <pc:docMk/>
            <pc:sldMk cId="1957202200" sldId="260"/>
            <ac:picMk id="2052" creationId="{8FA41955-7C8A-ADD4-F746-F93095CA5712}"/>
          </ac:picMkLst>
        </pc:picChg>
        <pc:picChg chg="add del">
          <ac:chgData name="Nur Ali Dilek" userId="77a452819edd66b8" providerId="LiveId" clId="{A48F1B61-7244-4116-B2AD-D6566C0835B6}" dt="2023-05-21T14:12:26.503" v="202" actId="26606"/>
          <ac:picMkLst>
            <pc:docMk/>
            <pc:sldMk cId="1957202200" sldId="260"/>
            <ac:picMk id="2103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4:12:24.691" v="199" actId="26606"/>
          <ac:picMkLst>
            <pc:docMk/>
            <pc:sldMk cId="1957202200" sldId="260"/>
            <ac:picMk id="2110" creationId="{4E28A1A9-FB81-4816-AAEA-C3B430946951}"/>
          </ac:picMkLst>
        </pc:picChg>
        <pc:picChg chg="add del">
          <ac:chgData name="Nur Ali Dilek" userId="77a452819edd66b8" providerId="LiveId" clId="{A48F1B61-7244-4116-B2AD-D6566C0835B6}" dt="2023-05-21T14:12:24.691" v="199" actId="26606"/>
          <ac:picMkLst>
            <pc:docMk/>
            <pc:sldMk cId="1957202200" sldId="260"/>
            <ac:picMk id="2114" creationId="{AF0552B8-DE8C-40DF-B29F-1728E6A10619}"/>
          </ac:picMkLst>
        </pc:picChg>
        <pc:picChg chg="add del">
          <ac:chgData name="Nur Ali Dilek" userId="77a452819edd66b8" providerId="LiveId" clId="{A48F1B61-7244-4116-B2AD-D6566C0835B6}" dt="2023-05-21T14:12:26.470" v="201" actId="26606"/>
          <ac:picMkLst>
            <pc:docMk/>
            <pc:sldMk cId="1957202200" sldId="260"/>
            <ac:picMk id="2151" creationId="{1B17CCE2-CEEF-40CA-8C4D-0DC2DCA78A23}"/>
          </ac:picMkLst>
        </pc:picChg>
        <pc:picChg chg="add">
          <ac:chgData name="Nur Ali Dilek" userId="77a452819edd66b8" providerId="LiveId" clId="{A48F1B61-7244-4116-B2AD-D6566C0835B6}" dt="2023-05-21T14:12:26.503" v="202" actId="26606"/>
          <ac:picMkLst>
            <pc:docMk/>
            <pc:sldMk cId="1957202200" sldId="260"/>
            <ac:picMk id="2159" creationId="{4E28A1A9-FB81-4816-AAEA-C3B430946951}"/>
          </ac:picMkLst>
        </pc:picChg>
        <pc:picChg chg="add">
          <ac:chgData name="Nur Ali Dilek" userId="77a452819edd66b8" providerId="LiveId" clId="{A48F1B61-7244-4116-B2AD-D6566C0835B6}" dt="2023-05-21T14:12:26.503" v="202" actId="26606"/>
          <ac:picMkLst>
            <pc:docMk/>
            <pc:sldMk cId="1957202200" sldId="260"/>
            <ac:picMk id="2161" creationId="{AF0552B8-DE8C-40DF-B29F-1728E6A10619}"/>
          </ac:picMkLst>
        </pc:picChg>
      </pc:sldChg>
      <pc:sldChg chg="modSp mod">
        <pc:chgData name="Nur Ali Dilek" userId="77a452819edd66b8" providerId="LiveId" clId="{A48F1B61-7244-4116-B2AD-D6566C0835B6}" dt="2023-05-21T14:17:03.789" v="226" actId="20577"/>
        <pc:sldMkLst>
          <pc:docMk/>
          <pc:sldMk cId="1382452997" sldId="261"/>
        </pc:sldMkLst>
        <pc:spChg chg="mod">
          <ac:chgData name="Nur Ali Dilek" userId="77a452819edd66b8" providerId="LiveId" clId="{A48F1B61-7244-4116-B2AD-D6566C0835B6}" dt="2023-05-21T14:16:50.269" v="223" actId="20577"/>
          <ac:spMkLst>
            <pc:docMk/>
            <pc:sldMk cId="1382452997" sldId="261"/>
            <ac:spMk id="25" creationId="{D2D53B3A-3E2C-75DA-FAD3-33DB4BDF2D04}"/>
          </ac:spMkLst>
        </pc:spChg>
        <pc:spChg chg="mod">
          <ac:chgData name="Nur Ali Dilek" userId="77a452819edd66b8" providerId="LiveId" clId="{A48F1B61-7244-4116-B2AD-D6566C0835B6}" dt="2023-05-21T14:17:03.789" v="226" actId="20577"/>
          <ac:spMkLst>
            <pc:docMk/>
            <pc:sldMk cId="1382452997" sldId="261"/>
            <ac:spMk id="32" creationId="{D51DFE3A-5A21-E8F0-3E12-861000C2F0D8}"/>
          </ac:spMkLst>
        </pc:spChg>
      </pc:sldChg>
      <pc:sldChg chg="modSp new mod ord">
        <pc:chgData name="Nur Ali Dilek" userId="77a452819edd66b8" providerId="LiveId" clId="{A48F1B61-7244-4116-B2AD-D6566C0835B6}" dt="2023-05-21T14:17:55.147" v="228"/>
        <pc:sldMkLst>
          <pc:docMk/>
          <pc:sldMk cId="302808125" sldId="263"/>
        </pc:sldMkLst>
        <pc:spChg chg="mod">
          <ac:chgData name="Nur Ali Dilek" userId="77a452819edd66b8" providerId="LiveId" clId="{A48F1B61-7244-4116-B2AD-D6566C0835B6}" dt="2023-05-21T13:22:27.159" v="27" actId="5793"/>
          <ac:spMkLst>
            <pc:docMk/>
            <pc:sldMk cId="302808125" sldId="263"/>
            <ac:spMk id="2" creationId="{269C1415-1D3C-CF2C-1117-692CA4C07B11}"/>
          </ac:spMkLst>
        </pc:spChg>
        <pc:spChg chg="mod">
          <ac:chgData name="Nur Ali Dilek" userId="77a452819edd66b8" providerId="LiveId" clId="{A48F1B61-7244-4116-B2AD-D6566C0835B6}" dt="2023-05-21T13:24:45.503" v="50" actId="113"/>
          <ac:spMkLst>
            <pc:docMk/>
            <pc:sldMk cId="302808125" sldId="263"/>
            <ac:spMk id="3" creationId="{DE8E00F1-FB8F-FEE8-3B43-B2FBE17E7DCB}"/>
          </ac:spMkLst>
        </pc:spChg>
      </pc:sldChg>
      <pc:sldChg chg="modSp new mod">
        <pc:chgData name="Nur Ali Dilek" userId="77a452819edd66b8" providerId="LiveId" clId="{A48F1B61-7244-4116-B2AD-D6566C0835B6}" dt="2023-05-21T20:20:51.048" v="1113" actId="20577"/>
        <pc:sldMkLst>
          <pc:docMk/>
          <pc:sldMk cId="611718816" sldId="264"/>
        </pc:sldMkLst>
        <pc:spChg chg="mod">
          <ac:chgData name="Nur Ali Dilek" userId="77a452819edd66b8" providerId="LiveId" clId="{A48F1B61-7244-4116-B2AD-D6566C0835B6}" dt="2023-05-21T13:26:57.155" v="59" actId="20577"/>
          <ac:spMkLst>
            <pc:docMk/>
            <pc:sldMk cId="611718816" sldId="264"/>
            <ac:spMk id="2" creationId="{392ECE8E-D42A-52F4-C748-16FF3400F8CF}"/>
          </ac:spMkLst>
        </pc:spChg>
        <pc:spChg chg="mod">
          <ac:chgData name="Nur Ali Dilek" userId="77a452819edd66b8" providerId="LiveId" clId="{A48F1B61-7244-4116-B2AD-D6566C0835B6}" dt="2023-05-21T20:20:51.048" v="1113" actId="20577"/>
          <ac:spMkLst>
            <pc:docMk/>
            <pc:sldMk cId="611718816" sldId="264"/>
            <ac:spMk id="3" creationId="{97171848-BF9D-0D9A-BDBE-3B8D38FF9D46}"/>
          </ac:spMkLst>
        </pc:spChg>
      </pc:sldChg>
      <pc:sldChg chg="modSp new mod">
        <pc:chgData name="Nur Ali Dilek" userId="77a452819edd66b8" providerId="LiveId" clId="{A48F1B61-7244-4116-B2AD-D6566C0835B6}" dt="2023-05-21T19:28:16.667" v="326" actId="20577"/>
        <pc:sldMkLst>
          <pc:docMk/>
          <pc:sldMk cId="2242845843" sldId="265"/>
        </pc:sldMkLst>
        <pc:spChg chg="mod">
          <ac:chgData name="Nur Ali Dilek" userId="77a452819edd66b8" providerId="LiveId" clId="{A48F1B61-7244-4116-B2AD-D6566C0835B6}" dt="2023-05-21T19:20:54.552" v="275" actId="20577"/>
          <ac:spMkLst>
            <pc:docMk/>
            <pc:sldMk cId="2242845843" sldId="265"/>
            <ac:spMk id="2" creationId="{404373C7-74CD-ED9C-3EFD-60B89E77D10C}"/>
          </ac:spMkLst>
        </pc:spChg>
        <pc:spChg chg="mod">
          <ac:chgData name="Nur Ali Dilek" userId="77a452819edd66b8" providerId="LiveId" clId="{A48F1B61-7244-4116-B2AD-D6566C0835B6}" dt="2023-05-21T19:28:16.667" v="326" actId="20577"/>
          <ac:spMkLst>
            <pc:docMk/>
            <pc:sldMk cId="2242845843" sldId="265"/>
            <ac:spMk id="3" creationId="{54A7E983-74AE-CFF6-844C-4CA04F867047}"/>
          </ac:spMkLst>
        </pc:spChg>
      </pc:sldChg>
      <pc:sldChg chg="modSp new mod">
        <pc:chgData name="Nur Ali Dilek" userId="77a452819edd66b8" providerId="LiveId" clId="{A48F1B61-7244-4116-B2AD-D6566C0835B6}" dt="2023-05-21T19:29:39.580" v="373" actId="20577"/>
        <pc:sldMkLst>
          <pc:docMk/>
          <pc:sldMk cId="2355273955" sldId="266"/>
        </pc:sldMkLst>
        <pc:spChg chg="mod">
          <ac:chgData name="Nur Ali Dilek" userId="77a452819edd66b8" providerId="LiveId" clId="{A48F1B61-7244-4116-B2AD-D6566C0835B6}" dt="2023-05-21T19:28:36.673" v="352" actId="20577"/>
          <ac:spMkLst>
            <pc:docMk/>
            <pc:sldMk cId="2355273955" sldId="266"/>
            <ac:spMk id="2" creationId="{CF61B675-4B89-9EFA-3B2A-31C1AFE70C9B}"/>
          </ac:spMkLst>
        </pc:spChg>
        <pc:spChg chg="mod">
          <ac:chgData name="Nur Ali Dilek" userId="77a452819edd66b8" providerId="LiveId" clId="{A48F1B61-7244-4116-B2AD-D6566C0835B6}" dt="2023-05-21T19:29:39.580" v="373" actId="20577"/>
          <ac:spMkLst>
            <pc:docMk/>
            <pc:sldMk cId="2355273955" sldId="266"/>
            <ac:spMk id="3" creationId="{501241C3-A0DB-D91D-EBC4-F3C8170F3979}"/>
          </ac:spMkLst>
        </pc:spChg>
      </pc:sldChg>
      <pc:sldChg chg="addSp delSp modSp new mod setBg setClrOvrMap">
        <pc:chgData name="Nur Ali Dilek" userId="77a452819edd66b8" providerId="LiveId" clId="{A48F1B61-7244-4116-B2AD-D6566C0835B6}" dt="2023-05-21T19:43:17.587" v="727" actId="26606"/>
        <pc:sldMkLst>
          <pc:docMk/>
          <pc:sldMk cId="1390410586" sldId="267"/>
        </pc:sldMkLst>
        <pc:spChg chg="mod">
          <ac:chgData name="Nur Ali Dilek" userId="77a452819edd66b8" providerId="LiveId" clId="{A48F1B61-7244-4116-B2AD-D6566C0835B6}" dt="2023-05-21T19:43:17.587" v="727" actId="26606"/>
          <ac:spMkLst>
            <pc:docMk/>
            <pc:sldMk cId="1390410586" sldId="267"/>
            <ac:spMk id="2" creationId="{95971B2F-F213-35F3-990B-BECA806A7F7D}"/>
          </ac:spMkLst>
        </pc:spChg>
        <pc:spChg chg="add del mod">
          <ac:chgData name="Nur Ali Dilek" userId="77a452819edd66b8" providerId="LiveId" clId="{A48F1B61-7244-4116-B2AD-D6566C0835B6}" dt="2023-05-21T19:43:17.587" v="727" actId="26606"/>
          <ac:spMkLst>
            <pc:docMk/>
            <pc:sldMk cId="1390410586" sldId="267"/>
            <ac:spMk id="3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2:46.474" v="700" actId="26606"/>
          <ac:spMkLst>
            <pc:docMk/>
            <pc:sldMk cId="1390410586" sldId="267"/>
            <ac:spMk id="9" creationId="{2EEF4763-EB4A-4A35-89EB-AD2763B48C3B}"/>
          </ac:spMkLst>
        </pc:spChg>
        <pc:spChg chg="add del">
          <ac:chgData name="Nur Ali Dilek" userId="77a452819edd66b8" providerId="LiveId" clId="{A48F1B61-7244-4116-B2AD-D6566C0835B6}" dt="2023-05-21T19:42:43.362" v="698" actId="26606"/>
          <ac:spMkLst>
            <pc:docMk/>
            <pc:sldMk cId="1390410586" sldId="267"/>
            <ac:spMk id="10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9:42:52.456" v="702" actId="26606"/>
          <ac:spMkLst>
            <pc:docMk/>
            <pc:sldMk cId="1390410586" sldId="267"/>
            <ac:spMk id="11" creationId="{6697F791-5FFA-4164-899F-EB52EA72B024}"/>
          </ac:spMkLst>
        </pc:spChg>
        <pc:spChg chg="add del">
          <ac:chgData name="Nur Ali Dilek" userId="77a452819edd66b8" providerId="LiveId" clId="{A48F1B61-7244-4116-B2AD-D6566C0835B6}" dt="2023-05-21T19:42:52.456" v="702" actId="26606"/>
          <ac:spMkLst>
            <pc:docMk/>
            <pc:sldMk cId="1390410586" sldId="267"/>
            <ac:spMk id="15" creationId="{B773AB25-A422-41AA-9737-5E04C1966DE1}"/>
          </ac:spMkLst>
        </pc:spChg>
        <pc:spChg chg="add del">
          <ac:chgData name="Nur Ali Dilek" userId="77a452819edd66b8" providerId="LiveId" clId="{A48F1B61-7244-4116-B2AD-D6566C0835B6}" dt="2023-05-21T19:42:52.456" v="702" actId="26606"/>
          <ac:spMkLst>
            <pc:docMk/>
            <pc:sldMk cId="1390410586" sldId="267"/>
            <ac:spMk id="17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01.646" v="716" actId="26606"/>
          <ac:spMkLst>
            <pc:docMk/>
            <pc:sldMk cId="1390410586" sldId="267"/>
            <ac:spMk id="60" creationId="{6697F791-5FFA-4164-899F-EB52EA72B024}"/>
          </ac:spMkLst>
        </pc:spChg>
        <pc:spChg chg="add del">
          <ac:chgData name="Nur Ali Dilek" userId="77a452819edd66b8" providerId="LiveId" clId="{A48F1B61-7244-4116-B2AD-D6566C0835B6}" dt="2023-05-21T19:43:01.646" v="716" actId="26606"/>
          <ac:spMkLst>
            <pc:docMk/>
            <pc:sldMk cId="1390410586" sldId="267"/>
            <ac:spMk id="62" creationId="{B773AB25-A422-41AA-9737-5E04C1966DE1}"/>
          </ac:spMkLst>
        </pc:spChg>
        <pc:spChg chg="add del">
          <ac:chgData name="Nur Ali Dilek" userId="77a452819edd66b8" providerId="LiveId" clId="{A48F1B61-7244-4116-B2AD-D6566C0835B6}" dt="2023-05-21T19:43:01.646" v="716" actId="26606"/>
          <ac:spMkLst>
            <pc:docMk/>
            <pc:sldMk cId="1390410586" sldId="267"/>
            <ac:spMk id="64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08.526" v="718" actId="26606"/>
          <ac:spMkLst>
            <pc:docMk/>
            <pc:sldMk cId="1390410586" sldId="267"/>
            <ac:spMk id="92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09.674" v="720" actId="26606"/>
          <ac:spMkLst>
            <pc:docMk/>
            <pc:sldMk cId="1390410586" sldId="267"/>
            <ac:spMk id="94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9:43:09.674" v="720" actId="26606"/>
          <ac:spMkLst>
            <pc:docMk/>
            <pc:sldMk cId="1390410586" sldId="267"/>
            <ac:spMk id="96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12.049" v="722" actId="26606"/>
          <ac:spMkLst>
            <pc:docMk/>
            <pc:sldMk cId="1390410586" sldId="267"/>
            <ac:spMk id="104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9:43:12.049" v="722" actId="26606"/>
          <ac:spMkLst>
            <pc:docMk/>
            <pc:sldMk cId="1390410586" sldId="267"/>
            <ac:spMk id="106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13.257" v="724" actId="26606"/>
          <ac:spMkLst>
            <pc:docMk/>
            <pc:sldMk cId="1390410586" sldId="267"/>
            <ac:spMk id="114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9:43:13.257" v="724" actId="26606"/>
          <ac:spMkLst>
            <pc:docMk/>
            <pc:sldMk cId="1390410586" sldId="267"/>
            <ac:spMk id="116" creationId="{CCAEE686-5360-0BCF-C7C6-1F335562B5FC}"/>
          </ac:spMkLst>
        </pc:spChg>
        <pc:spChg chg="add del">
          <ac:chgData name="Nur Ali Dilek" userId="77a452819edd66b8" providerId="LiveId" clId="{A48F1B61-7244-4116-B2AD-D6566C0835B6}" dt="2023-05-21T19:43:17.541" v="726" actId="26606"/>
          <ac:spMkLst>
            <pc:docMk/>
            <pc:sldMk cId="1390410586" sldId="267"/>
            <ac:spMk id="124" creationId="{C2E4E997-8672-4FFD-B8EC-9932A8E4714B}"/>
          </ac:spMkLst>
        </pc:spChg>
        <pc:spChg chg="add del">
          <ac:chgData name="Nur Ali Dilek" userId="77a452819edd66b8" providerId="LiveId" clId="{A48F1B61-7244-4116-B2AD-D6566C0835B6}" dt="2023-05-21T19:43:17.541" v="726" actId="26606"/>
          <ac:spMkLst>
            <pc:docMk/>
            <pc:sldMk cId="1390410586" sldId="267"/>
            <ac:spMk id="126" creationId="{CCAEE686-5360-0BCF-C7C6-1F335562B5FC}"/>
          </ac:spMkLst>
        </pc:spChg>
        <pc:spChg chg="add">
          <ac:chgData name="Nur Ali Dilek" userId="77a452819edd66b8" providerId="LiveId" clId="{A48F1B61-7244-4116-B2AD-D6566C0835B6}" dt="2023-05-21T19:43:17.587" v="727" actId="26606"/>
          <ac:spMkLst>
            <pc:docMk/>
            <pc:sldMk cId="1390410586" sldId="267"/>
            <ac:spMk id="134" creationId="{C2E4E997-8672-4FFD-B8EC-9932A8E4714B}"/>
          </ac:spMkLst>
        </pc:spChg>
        <pc:spChg chg="add">
          <ac:chgData name="Nur Ali Dilek" userId="77a452819edd66b8" providerId="LiveId" clId="{A48F1B61-7244-4116-B2AD-D6566C0835B6}" dt="2023-05-21T19:43:17.587" v="727" actId="26606"/>
          <ac:spMkLst>
            <pc:docMk/>
            <pc:sldMk cId="1390410586" sldId="267"/>
            <ac:spMk id="136" creationId="{CCAEE686-5360-0BCF-C7C6-1F335562B5FC}"/>
          </ac:spMkLst>
        </pc:spChg>
        <pc:grpChg chg="add del">
          <ac:chgData name="Nur Ali Dilek" userId="77a452819edd66b8" providerId="LiveId" clId="{A48F1B61-7244-4116-B2AD-D6566C0835B6}" dt="2023-05-21T19:42:43.362" v="698" actId="26606"/>
          <ac:grpSpMkLst>
            <pc:docMk/>
            <pc:sldMk cId="1390410586" sldId="267"/>
            <ac:grpSpMk id="14" creationId="{453E4DEE-E996-40F8-8635-0FF43D7348F9}"/>
          </ac:grpSpMkLst>
        </pc:grpChg>
        <pc:grpChg chg="add del">
          <ac:chgData name="Nur Ali Dilek" userId="77a452819edd66b8" providerId="LiveId" clId="{A48F1B61-7244-4116-B2AD-D6566C0835B6}" dt="2023-05-21T19:42:52.456" v="702" actId="26606"/>
          <ac:grpSpMkLst>
            <pc:docMk/>
            <pc:sldMk cId="1390410586" sldId="267"/>
            <ac:grpSpMk id="18" creationId="{6AD0D387-1584-4477-B5F8-52B50D4F2205}"/>
          </ac:grpSpMkLst>
        </pc:grpChg>
        <pc:grpChg chg="add del">
          <ac:chgData name="Nur Ali Dilek" userId="77a452819edd66b8" providerId="LiveId" clId="{A48F1B61-7244-4116-B2AD-D6566C0835B6}" dt="2023-05-21T19:43:01.646" v="716" actId="26606"/>
          <ac:grpSpMkLst>
            <pc:docMk/>
            <pc:sldMk cId="1390410586" sldId="267"/>
            <ac:grpSpMk id="65" creationId="{6AD0D387-1584-4477-B5F8-52B50D4F2205}"/>
          </ac:grpSpMkLst>
        </pc:grpChg>
        <pc:grpChg chg="add del">
          <ac:chgData name="Nur Ali Dilek" userId="77a452819edd66b8" providerId="LiveId" clId="{A48F1B61-7244-4116-B2AD-D6566C0835B6}" dt="2023-05-21T19:43:08.526" v="718" actId="26606"/>
          <ac:grpSpMkLst>
            <pc:docMk/>
            <pc:sldMk cId="1390410586" sldId="267"/>
            <ac:grpSpMk id="68" creationId="{74872A0B-8668-4500-9509-EAA581B26C24}"/>
          </ac:grpSpMkLst>
        </pc:grpChg>
        <pc:grpChg chg="add del">
          <ac:chgData name="Nur Ali Dilek" userId="77a452819edd66b8" providerId="LiveId" clId="{A48F1B61-7244-4116-B2AD-D6566C0835B6}" dt="2023-05-21T19:43:08.526" v="718" actId="26606"/>
          <ac:grpSpMkLst>
            <pc:docMk/>
            <pc:sldMk cId="1390410586" sldId="267"/>
            <ac:grpSpMk id="72" creationId="{240590EE-5428-41AA-95B2-96FCC1CE67A7}"/>
          </ac:grpSpMkLst>
        </pc:grpChg>
        <pc:grpChg chg="add del">
          <ac:chgData name="Nur Ali Dilek" userId="77a452819edd66b8" providerId="LiveId" clId="{A48F1B61-7244-4116-B2AD-D6566C0835B6}" dt="2023-05-21T19:43:09.674" v="720" actId="26606"/>
          <ac:grpSpMkLst>
            <pc:docMk/>
            <pc:sldMk cId="1390410586" sldId="267"/>
            <ac:grpSpMk id="98" creationId="{453E4DEE-E996-40F8-8635-0FF43D7348F9}"/>
          </ac:grpSpMkLst>
        </pc:grpChg>
        <pc:grpChg chg="add del">
          <ac:chgData name="Nur Ali Dilek" userId="77a452819edd66b8" providerId="LiveId" clId="{A48F1B61-7244-4116-B2AD-D6566C0835B6}" dt="2023-05-21T19:43:12.049" v="722" actId="26606"/>
          <ac:grpSpMkLst>
            <pc:docMk/>
            <pc:sldMk cId="1390410586" sldId="267"/>
            <ac:grpSpMk id="108" creationId="{453E4DEE-E996-40F8-8635-0FF43D7348F9}"/>
          </ac:grpSpMkLst>
        </pc:grpChg>
        <pc:grpChg chg="add del">
          <ac:chgData name="Nur Ali Dilek" userId="77a452819edd66b8" providerId="LiveId" clId="{A48F1B61-7244-4116-B2AD-D6566C0835B6}" dt="2023-05-21T19:43:13.257" v="724" actId="26606"/>
          <ac:grpSpMkLst>
            <pc:docMk/>
            <pc:sldMk cId="1390410586" sldId="267"/>
            <ac:grpSpMk id="118" creationId="{453E4DEE-E996-40F8-8635-0FF43D7348F9}"/>
          </ac:grpSpMkLst>
        </pc:grpChg>
        <pc:grpChg chg="add del">
          <ac:chgData name="Nur Ali Dilek" userId="77a452819edd66b8" providerId="LiveId" clId="{A48F1B61-7244-4116-B2AD-D6566C0835B6}" dt="2023-05-21T19:43:17.541" v="726" actId="26606"/>
          <ac:grpSpMkLst>
            <pc:docMk/>
            <pc:sldMk cId="1390410586" sldId="267"/>
            <ac:grpSpMk id="128" creationId="{453E4DEE-E996-40F8-8635-0FF43D7348F9}"/>
          </ac:grpSpMkLst>
        </pc:grpChg>
        <pc:grpChg chg="add">
          <ac:chgData name="Nur Ali Dilek" userId="77a452819edd66b8" providerId="LiveId" clId="{A48F1B61-7244-4116-B2AD-D6566C0835B6}" dt="2023-05-21T19:43:17.587" v="727" actId="26606"/>
          <ac:grpSpMkLst>
            <pc:docMk/>
            <pc:sldMk cId="1390410586" sldId="267"/>
            <ac:grpSpMk id="138" creationId="{453E4DEE-E996-40F8-8635-0FF43D7348F9}"/>
          </ac:grpSpMkLst>
        </pc:grpChg>
        <pc:graphicFrameChg chg="add del">
          <ac:chgData name="Nur Ali Dilek" userId="77a452819edd66b8" providerId="LiveId" clId="{A48F1B61-7244-4116-B2AD-D6566C0835B6}" dt="2023-05-21T19:42:46.474" v="700" actId="26606"/>
          <ac:graphicFrameMkLst>
            <pc:docMk/>
            <pc:sldMk cId="1390410586" sldId="267"/>
            <ac:graphicFrameMk id="5" creationId="{CF436AC3-8396-4224-45CA-4DB8633932A8}"/>
          </ac:graphicFrameMkLst>
        </pc:graphicFrameChg>
        <pc:graphicFrameChg chg="add del">
          <ac:chgData name="Nur Ali Dilek" userId="77a452819edd66b8" providerId="LiveId" clId="{A48F1B61-7244-4116-B2AD-D6566C0835B6}" dt="2023-05-21T19:42:53.712" v="704" actId="26606"/>
          <ac:graphicFrameMkLst>
            <pc:docMk/>
            <pc:sldMk cId="1390410586" sldId="267"/>
            <ac:graphicFrameMk id="48" creationId="{18C523F4-DB81-E929-CA08-8468E9F247DF}"/>
          </ac:graphicFrameMkLst>
        </pc:graphicFrameChg>
        <pc:graphicFrameChg chg="add del">
          <ac:chgData name="Nur Ali Dilek" userId="77a452819edd66b8" providerId="LiveId" clId="{A48F1B61-7244-4116-B2AD-D6566C0835B6}" dt="2023-05-21T19:42:54.861" v="706" actId="26606"/>
          <ac:graphicFrameMkLst>
            <pc:docMk/>
            <pc:sldMk cId="1390410586" sldId="267"/>
            <ac:graphicFrameMk id="50" creationId="{FA8EDE9F-D0A1-A83F-BE4B-AB39056F0E89}"/>
          </ac:graphicFrameMkLst>
        </pc:graphicFrameChg>
        <pc:graphicFrameChg chg="add del">
          <ac:chgData name="Nur Ali Dilek" userId="77a452819edd66b8" providerId="LiveId" clId="{A48F1B61-7244-4116-B2AD-D6566C0835B6}" dt="2023-05-21T19:42:56.008" v="708" actId="26606"/>
          <ac:graphicFrameMkLst>
            <pc:docMk/>
            <pc:sldMk cId="1390410586" sldId="267"/>
            <ac:graphicFrameMk id="52" creationId="{9EFB7EE8-6918-DD07-5BA1-1350D0E12D44}"/>
          </ac:graphicFrameMkLst>
        </pc:graphicFrameChg>
        <pc:graphicFrameChg chg="add del">
          <ac:chgData name="Nur Ali Dilek" userId="77a452819edd66b8" providerId="LiveId" clId="{A48F1B61-7244-4116-B2AD-D6566C0835B6}" dt="2023-05-21T19:42:57.419" v="710" actId="26606"/>
          <ac:graphicFrameMkLst>
            <pc:docMk/>
            <pc:sldMk cId="1390410586" sldId="267"/>
            <ac:graphicFrameMk id="54" creationId="{FA8EDE9F-D0A1-A83F-BE4B-AB39056F0E89}"/>
          </ac:graphicFrameMkLst>
        </pc:graphicFrameChg>
        <pc:graphicFrameChg chg="add del">
          <ac:chgData name="Nur Ali Dilek" userId="77a452819edd66b8" providerId="LiveId" clId="{A48F1B61-7244-4116-B2AD-D6566C0835B6}" dt="2023-05-21T19:42:58.377" v="712" actId="26606"/>
          <ac:graphicFrameMkLst>
            <pc:docMk/>
            <pc:sldMk cId="1390410586" sldId="267"/>
            <ac:graphicFrameMk id="56" creationId="{9EFB7EE8-6918-DD07-5BA1-1350D0E12D44}"/>
          </ac:graphicFrameMkLst>
        </pc:graphicFrameChg>
        <pc:graphicFrameChg chg="add del">
          <ac:chgData name="Nur Ali Dilek" userId="77a452819edd66b8" providerId="LiveId" clId="{A48F1B61-7244-4116-B2AD-D6566C0835B6}" dt="2023-05-21T19:42:59.333" v="714" actId="26606"/>
          <ac:graphicFrameMkLst>
            <pc:docMk/>
            <pc:sldMk cId="1390410586" sldId="267"/>
            <ac:graphicFrameMk id="58" creationId="{D9FD9D09-D9C1-3B43-0BD5-101283111C29}"/>
          </ac:graphicFrameMkLst>
        </pc:graphicFrameChg>
        <pc:picChg chg="add del">
          <ac:chgData name="Nur Ali Dilek" userId="77a452819edd66b8" providerId="LiveId" clId="{A48F1B61-7244-4116-B2AD-D6566C0835B6}" dt="2023-05-21T19:42:43.362" v="698" actId="26606"/>
          <ac:picMkLst>
            <pc:docMk/>
            <pc:sldMk cId="1390410586" sldId="267"/>
            <ac:picMk id="7" creationId="{2CC1DCA1-84E7-B452-7F04-883493C032CE}"/>
          </ac:picMkLst>
        </pc:picChg>
        <pc:picChg chg="add del">
          <ac:chgData name="Nur Ali Dilek" userId="77a452819edd66b8" providerId="LiveId" clId="{A48F1B61-7244-4116-B2AD-D6566C0835B6}" dt="2023-05-21T19:42:43.362" v="698" actId="26606"/>
          <ac:picMkLst>
            <pc:docMk/>
            <pc:sldMk cId="1390410586" sldId="267"/>
            <ac:picMk id="12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9:42:52.456" v="702" actId="26606"/>
          <ac:picMkLst>
            <pc:docMk/>
            <pc:sldMk cId="1390410586" sldId="267"/>
            <ac:picMk id="13" creationId="{4E28A1A9-FB81-4816-AAEA-C3B430946951}"/>
          </ac:picMkLst>
        </pc:picChg>
        <pc:picChg chg="add del">
          <ac:chgData name="Nur Ali Dilek" userId="77a452819edd66b8" providerId="LiveId" clId="{A48F1B61-7244-4116-B2AD-D6566C0835B6}" dt="2023-05-21T19:42:52.456" v="702" actId="26606"/>
          <ac:picMkLst>
            <pc:docMk/>
            <pc:sldMk cId="1390410586" sldId="267"/>
            <ac:picMk id="16" creationId="{AF0552B8-DE8C-40DF-B29F-1728E6A10619}"/>
          </ac:picMkLst>
        </pc:picChg>
        <pc:picChg chg="add del">
          <ac:chgData name="Nur Ali Dilek" userId="77a452819edd66b8" providerId="LiveId" clId="{A48F1B61-7244-4116-B2AD-D6566C0835B6}" dt="2023-05-21T19:42:52.456" v="702" actId="26606"/>
          <ac:picMkLst>
            <pc:docMk/>
            <pc:sldMk cId="1390410586" sldId="267"/>
            <ac:picMk id="46" creationId="{E918A280-C973-4F33-76AC-3D8FB7D0F909}"/>
          </ac:picMkLst>
        </pc:picChg>
        <pc:picChg chg="add del">
          <ac:chgData name="Nur Ali Dilek" userId="77a452819edd66b8" providerId="LiveId" clId="{A48F1B61-7244-4116-B2AD-D6566C0835B6}" dt="2023-05-21T19:43:01.646" v="716" actId="26606"/>
          <ac:picMkLst>
            <pc:docMk/>
            <pc:sldMk cId="1390410586" sldId="267"/>
            <ac:picMk id="61" creationId="{4E28A1A9-FB81-4816-AAEA-C3B430946951}"/>
          </ac:picMkLst>
        </pc:picChg>
        <pc:picChg chg="add del">
          <ac:chgData name="Nur Ali Dilek" userId="77a452819edd66b8" providerId="LiveId" clId="{A48F1B61-7244-4116-B2AD-D6566C0835B6}" dt="2023-05-21T19:43:01.646" v="716" actId="26606"/>
          <ac:picMkLst>
            <pc:docMk/>
            <pc:sldMk cId="1390410586" sldId="267"/>
            <ac:picMk id="63" creationId="{AF0552B8-DE8C-40DF-B29F-1728E6A10619}"/>
          </ac:picMkLst>
        </pc:picChg>
        <pc:picChg chg="add del">
          <ac:chgData name="Nur Ali Dilek" userId="77a452819edd66b8" providerId="LiveId" clId="{A48F1B61-7244-4116-B2AD-D6566C0835B6}" dt="2023-05-21T19:43:01.646" v="716" actId="26606"/>
          <ac:picMkLst>
            <pc:docMk/>
            <pc:sldMk cId="1390410586" sldId="267"/>
            <ac:picMk id="66" creationId="{E918A280-C973-4F33-76AC-3D8FB7D0F909}"/>
          </ac:picMkLst>
        </pc:picChg>
        <pc:picChg chg="add del">
          <ac:chgData name="Nur Ali Dilek" userId="77a452819edd66b8" providerId="LiveId" clId="{A48F1B61-7244-4116-B2AD-D6566C0835B6}" dt="2023-05-21T19:43:08.526" v="718" actId="26606"/>
          <ac:picMkLst>
            <pc:docMk/>
            <pc:sldMk cId="1390410586" sldId="267"/>
            <ac:picMk id="71" creationId="{10403E1C-BCEE-73FD-4A3E-4F3022CC6F3C}"/>
          </ac:picMkLst>
        </pc:picChg>
        <pc:picChg chg="add del">
          <ac:chgData name="Nur Ali Dilek" userId="77a452819edd66b8" providerId="LiveId" clId="{A48F1B61-7244-4116-B2AD-D6566C0835B6}" dt="2023-05-21T19:43:09.674" v="720" actId="26606"/>
          <ac:picMkLst>
            <pc:docMk/>
            <pc:sldMk cId="1390410586" sldId="267"/>
            <ac:picMk id="95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9:43:09.674" v="720" actId="26606"/>
          <ac:picMkLst>
            <pc:docMk/>
            <pc:sldMk cId="1390410586" sldId="267"/>
            <ac:picMk id="97" creationId="{2CC1DCA1-84E7-B452-7F04-883493C032CE}"/>
          </ac:picMkLst>
        </pc:picChg>
        <pc:picChg chg="add del">
          <ac:chgData name="Nur Ali Dilek" userId="77a452819edd66b8" providerId="LiveId" clId="{A48F1B61-7244-4116-B2AD-D6566C0835B6}" dt="2023-05-21T19:43:12.049" v="722" actId="26606"/>
          <ac:picMkLst>
            <pc:docMk/>
            <pc:sldMk cId="1390410586" sldId="267"/>
            <ac:picMk id="105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9:43:12.049" v="722" actId="26606"/>
          <ac:picMkLst>
            <pc:docMk/>
            <pc:sldMk cId="1390410586" sldId="267"/>
            <ac:picMk id="107" creationId="{2CC1DCA1-84E7-B452-7F04-883493C032CE}"/>
          </ac:picMkLst>
        </pc:picChg>
        <pc:picChg chg="add del">
          <ac:chgData name="Nur Ali Dilek" userId="77a452819edd66b8" providerId="LiveId" clId="{A48F1B61-7244-4116-B2AD-D6566C0835B6}" dt="2023-05-21T19:43:13.257" v="724" actId="26606"/>
          <ac:picMkLst>
            <pc:docMk/>
            <pc:sldMk cId="1390410586" sldId="267"/>
            <ac:picMk id="115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9:43:13.257" v="724" actId="26606"/>
          <ac:picMkLst>
            <pc:docMk/>
            <pc:sldMk cId="1390410586" sldId="267"/>
            <ac:picMk id="117" creationId="{2CC1DCA1-84E7-B452-7F04-883493C032CE}"/>
          </ac:picMkLst>
        </pc:picChg>
        <pc:picChg chg="add del">
          <ac:chgData name="Nur Ali Dilek" userId="77a452819edd66b8" providerId="LiveId" clId="{A48F1B61-7244-4116-B2AD-D6566C0835B6}" dt="2023-05-21T19:43:17.541" v="726" actId="26606"/>
          <ac:picMkLst>
            <pc:docMk/>
            <pc:sldMk cId="1390410586" sldId="267"/>
            <ac:picMk id="125" creationId="{FE6BA9E6-1D9E-4D30-B528-D49FA1342E4E}"/>
          </ac:picMkLst>
        </pc:picChg>
        <pc:picChg chg="add del">
          <ac:chgData name="Nur Ali Dilek" userId="77a452819edd66b8" providerId="LiveId" clId="{A48F1B61-7244-4116-B2AD-D6566C0835B6}" dt="2023-05-21T19:43:17.541" v="726" actId="26606"/>
          <ac:picMkLst>
            <pc:docMk/>
            <pc:sldMk cId="1390410586" sldId="267"/>
            <ac:picMk id="127" creationId="{2CC1DCA1-84E7-B452-7F04-883493C032CE}"/>
          </ac:picMkLst>
        </pc:picChg>
        <pc:picChg chg="add">
          <ac:chgData name="Nur Ali Dilek" userId="77a452819edd66b8" providerId="LiveId" clId="{A48F1B61-7244-4116-B2AD-D6566C0835B6}" dt="2023-05-21T19:43:17.587" v="727" actId="26606"/>
          <ac:picMkLst>
            <pc:docMk/>
            <pc:sldMk cId="1390410586" sldId="267"/>
            <ac:picMk id="135" creationId="{FE6BA9E6-1D9E-4D30-B528-D49FA1342E4E}"/>
          </ac:picMkLst>
        </pc:picChg>
        <pc:picChg chg="add">
          <ac:chgData name="Nur Ali Dilek" userId="77a452819edd66b8" providerId="LiveId" clId="{A48F1B61-7244-4116-B2AD-D6566C0835B6}" dt="2023-05-21T19:43:17.587" v="727" actId="26606"/>
          <ac:picMkLst>
            <pc:docMk/>
            <pc:sldMk cId="1390410586" sldId="267"/>
            <ac:picMk id="137" creationId="{8DE54052-7771-7CB8-DBD7-265C2FB628CB}"/>
          </ac:picMkLst>
        </pc:picChg>
      </pc:sldChg>
      <pc:sldChg chg="addSp delSp modSp new del mod">
        <pc:chgData name="Nur Ali Dilek" userId="77a452819edd66b8" providerId="LiveId" clId="{A48F1B61-7244-4116-B2AD-D6566C0835B6}" dt="2023-05-21T19:40:57.369" v="541" actId="2696"/>
        <pc:sldMkLst>
          <pc:docMk/>
          <pc:sldMk cId="4000703901" sldId="267"/>
        </pc:sldMkLst>
        <pc:spChg chg="mod">
          <ac:chgData name="Nur Ali Dilek" userId="77a452819edd66b8" providerId="LiveId" clId="{A48F1B61-7244-4116-B2AD-D6566C0835B6}" dt="2023-05-21T19:29:31.809" v="372" actId="20577"/>
          <ac:spMkLst>
            <pc:docMk/>
            <pc:sldMk cId="4000703901" sldId="267"/>
            <ac:spMk id="2" creationId="{51C8C3C2-AF72-B349-B892-228DF7B102A2}"/>
          </ac:spMkLst>
        </pc:spChg>
        <pc:spChg chg="del mod">
          <ac:chgData name="Nur Ali Dilek" userId="77a452819edd66b8" providerId="LiveId" clId="{A48F1B61-7244-4116-B2AD-D6566C0835B6}" dt="2023-05-21T19:36:37.142" v="379" actId="3680"/>
          <ac:spMkLst>
            <pc:docMk/>
            <pc:sldMk cId="4000703901" sldId="267"/>
            <ac:spMk id="3" creationId="{F58326D7-C0A5-663E-15BB-B10112FF8A3F}"/>
          </ac:spMkLst>
        </pc:spChg>
        <pc:graphicFrameChg chg="add mod ord modGraphic">
          <ac:chgData name="Nur Ali Dilek" userId="77a452819edd66b8" providerId="LiveId" clId="{A48F1B61-7244-4116-B2AD-D6566C0835B6}" dt="2023-05-21T19:40:50.707" v="540" actId="20577"/>
          <ac:graphicFrameMkLst>
            <pc:docMk/>
            <pc:sldMk cId="4000703901" sldId="267"/>
            <ac:graphicFrameMk id="4" creationId="{A0B292F7-2E87-39E5-2187-8EE1C9B22D3D}"/>
          </ac:graphicFrameMkLst>
        </pc:graphicFrameChg>
      </pc:sldChg>
      <pc:sldChg chg="modSp new mod">
        <pc:chgData name="Nur Ali Dilek" userId="77a452819edd66b8" providerId="LiveId" clId="{A48F1B61-7244-4116-B2AD-D6566C0835B6}" dt="2023-05-21T19:53:06.902" v="839" actId="27636"/>
        <pc:sldMkLst>
          <pc:docMk/>
          <pc:sldMk cId="2671462429" sldId="268"/>
        </pc:sldMkLst>
        <pc:spChg chg="mod">
          <ac:chgData name="Nur Ali Dilek" userId="77a452819edd66b8" providerId="LiveId" clId="{A48F1B61-7244-4116-B2AD-D6566C0835B6}" dt="2023-05-21T19:43:33.771" v="740" actId="20577"/>
          <ac:spMkLst>
            <pc:docMk/>
            <pc:sldMk cId="2671462429" sldId="268"/>
            <ac:spMk id="2" creationId="{DCE735FF-89D5-8E88-F9D4-18B86ABCDFAF}"/>
          </ac:spMkLst>
        </pc:spChg>
        <pc:spChg chg="mod">
          <ac:chgData name="Nur Ali Dilek" userId="77a452819edd66b8" providerId="LiveId" clId="{A48F1B61-7244-4116-B2AD-D6566C0835B6}" dt="2023-05-21T19:53:06.902" v="839" actId="27636"/>
          <ac:spMkLst>
            <pc:docMk/>
            <pc:sldMk cId="2671462429" sldId="268"/>
            <ac:spMk id="3" creationId="{5781DBCA-B57B-7AE3-F4B4-8BAC450CBB11}"/>
          </ac:spMkLst>
        </pc:spChg>
      </pc:sldChg>
      <pc:sldChg chg="addSp modSp new mod setBg">
        <pc:chgData name="Nur Ali Dilek" userId="77a452819edd66b8" providerId="LiveId" clId="{A48F1B61-7244-4116-B2AD-D6566C0835B6}" dt="2023-05-21T20:27:21.182" v="1151" actId="20577"/>
        <pc:sldMkLst>
          <pc:docMk/>
          <pc:sldMk cId="1197843828" sldId="269"/>
        </pc:sldMkLst>
        <pc:spChg chg="mod">
          <ac:chgData name="Nur Ali Dilek" userId="77a452819edd66b8" providerId="LiveId" clId="{A48F1B61-7244-4116-B2AD-D6566C0835B6}" dt="2023-05-21T20:22:34.765" v="1149" actId="26606"/>
          <ac:spMkLst>
            <pc:docMk/>
            <pc:sldMk cId="1197843828" sldId="269"/>
            <ac:spMk id="2" creationId="{757240E6-999F-381A-3A57-DBC10F7C29DB}"/>
          </ac:spMkLst>
        </pc:spChg>
        <pc:spChg chg="mod">
          <ac:chgData name="Nur Ali Dilek" userId="77a452819edd66b8" providerId="LiveId" clId="{A48F1B61-7244-4116-B2AD-D6566C0835B6}" dt="2023-05-21T20:27:21.182" v="1151" actId="20577"/>
          <ac:spMkLst>
            <pc:docMk/>
            <pc:sldMk cId="1197843828" sldId="269"/>
            <ac:spMk id="3" creationId="{A47C3652-E1B6-1120-5FF4-B7FBE3379323}"/>
          </ac:spMkLst>
        </pc:spChg>
        <pc:picChg chg="add">
          <ac:chgData name="Nur Ali Dilek" userId="77a452819edd66b8" providerId="LiveId" clId="{A48F1B61-7244-4116-B2AD-D6566C0835B6}" dt="2023-05-21T20:22:34.765" v="1149" actId="26606"/>
          <ac:picMkLst>
            <pc:docMk/>
            <pc:sldMk cId="1197843828" sldId="269"/>
            <ac:picMk id="7" creationId="{519C524B-8C41-CCE6-E521-E1435015495F}"/>
          </ac:picMkLst>
        </pc:picChg>
      </pc:sldChg>
      <pc:sldChg chg="new del">
        <pc:chgData name="Nur Ali Dilek" userId="77a452819edd66b8" providerId="LiveId" clId="{A48F1B61-7244-4116-B2AD-D6566C0835B6}" dt="2023-05-21T20:27:40.597" v="1153" actId="2696"/>
        <pc:sldMkLst>
          <pc:docMk/>
          <pc:sldMk cId="94200065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E590-92EB-4E25-AB5A-0BCAC9F46894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D7301-ACFA-4CF3-90CE-73AA314F28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32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8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8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4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21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1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4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17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59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6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2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39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5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2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F250-2C47-4494-8A31-B80B0D2035DF}" type="datetimeFigureOut">
              <a:rPr lang="de-DE" smtClean="0"/>
              <a:t>21.05.2023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4502-2FC6-4CEA-9E94-D86FCFDCAA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459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eNCfU5SYR8" TargetMode="External"/><Relationship Id="rId3" Type="http://schemas.openxmlformats.org/officeDocument/2006/relationships/hyperlink" Target="https://www.mongodb.com/docs/atlas/getting-started/" TargetMode="External"/><Relationship Id="rId7" Type="http://schemas.openxmlformats.org/officeDocument/2006/relationships/hyperlink" Target="https://pymongo.readthedocs.io/en/stable/tutorial.html" TargetMode="External"/><Relationship Id="rId2" Type="http://schemas.openxmlformats.org/officeDocument/2006/relationships/hyperlink" Target="https://www.mongodb.com/docs/manual/tutorial/getting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mongo.readthedocs.io/en/stable/" TargetMode="External"/><Relationship Id="rId5" Type="http://schemas.openxmlformats.org/officeDocument/2006/relationships/hyperlink" Target="https://www.mongodb.com/docs/drivers/pymongo/" TargetMode="External"/><Relationship Id="rId10" Type="http://schemas.openxmlformats.org/officeDocument/2006/relationships/hyperlink" Target="https://www.youtube.com/watch?v=8CZs-0it9r4&amp;list=PL4RCxklHWZ9uluV0YBxeuwpEa0FWdmCRy" TargetMode="External"/><Relationship Id="rId4" Type="http://schemas.openxmlformats.org/officeDocument/2006/relationships/hyperlink" Target="https://www.youtube.com/watch?v=rE_bJl2GAY8" TargetMode="External"/><Relationship Id="rId9" Type="http://schemas.openxmlformats.org/officeDocument/2006/relationships/hyperlink" Target="https://www.mongodb.com/blog/post/building-with-patterns-a-summa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3.amazonaws.com/info-mongodb-com/_com_assets/blog/gridfs1.p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core/gridfs/" TargetMode="External"/><Relationship Id="rId2" Type="http://schemas.openxmlformats.org/officeDocument/2006/relationships/hyperlink" Target="https://www.youtube.com/watch?v=GDUbWNJLPn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mongo.readthedocs.io/en/stable/api/gridfs/index.html#module-gridfs" TargetMode="External"/><Relationship Id="rId4" Type="http://schemas.openxmlformats.org/officeDocument/2006/relationships/hyperlink" Target="https://pymongo.readthedocs.io/en/stable/examples/gridf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oderhq.com/img/mongodb/collections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C9AA3-AD35-0737-5D17-2FE1EB255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Brother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3416D2-001E-47EE-56D4-7C7609AAD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1. Milestone</a:t>
            </a:r>
          </a:p>
        </p:txBody>
      </p:sp>
    </p:spTree>
    <p:extLst>
      <p:ext uri="{BB962C8B-B14F-4D97-AF65-F5344CB8AC3E}">
        <p14:creationId xmlns:p14="http://schemas.microsoft.com/office/powerpoint/2010/main" val="14110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1B675-4B89-9EFA-3B2A-31C1AFE7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 (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241C3-A0DB-D91D-EBC4-F3C8170F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OpenCV (mainly)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numpy</a:t>
            </a:r>
            <a:r>
              <a:rPr lang="en-US" b="0" i="0" dirty="0">
                <a:effectLst/>
              </a:rPr>
              <a:t> (math)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mediapipie</a:t>
            </a:r>
            <a:r>
              <a:rPr lang="en-US" b="0" i="0" dirty="0">
                <a:effectLst/>
              </a:rPr>
              <a:t> &amp; </a:t>
            </a:r>
            <a:r>
              <a:rPr lang="en-US" b="0" i="0" dirty="0" err="1">
                <a:effectLst/>
              </a:rPr>
              <a:t>tensorflow</a:t>
            </a:r>
            <a:r>
              <a:rPr lang="en-US" b="0" i="0" dirty="0">
                <a:effectLst/>
              </a:rPr>
              <a:t> (still some problems we need to deal with ) (machine learning)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2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971B2F-F213-35F3-990B-BECA806A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/>
              <a:t>1. Milestone</a:t>
            </a:r>
          </a:p>
        </p:txBody>
      </p:sp>
      <p:sp>
        <p:nvSpPr>
          <p:cNvPr id="136" name="Inhaltsplatzhalter 2">
            <a:extLst>
              <a:ext uri="{FF2B5EF4-FFF2-40B4-BE49-F238E27FC236}">
                <a16:creationId xmlns:a16="http://schemas.microsoft.com/office/drawing/2014/main" id="{CCAEE686-5360-0BCF-C7C6-1F335562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de-DE" sz="2000"/>
              <a:t>Video resource</a:t>
            </a:r>
          </a:p>
          <a:p>
            <a:r>
              <a:rPr lang="de-DE" sz="2000"/>
              <a:t>Live face recognition</a:t>
            </a:r>
          </a:p>
          <a:p>
            <a:r>
              <a:rPr lang="de-DE" sz="2000"/>
              <a:t>Palm detection</a:t>
            </a:r>
          </a:p>
          <a:p>
            <a:r>
              <a:rPr lang="de-DE" sz="2000"/>
              <a:t>Gesture detection and other functions related with finger movement</a:t>
            </a:r>
          </a:p>
        </p:txBody>
      </p:sp>
      <p:pic>
        <p:nvPicPr>
          <p:cNvPr id="137" name="Graphic 6" descr="Auge">
            <a:extLst>
              <a:ext uri="{FF2B5EF4-FFF2-40B4-BE49-F238E27FC236}">
                <a16:creationId xmlns:a16="http://schemas.microsoft.com/office/drawing/2014/main" id="{8DE54052-7771-7CB8-DBD7-265C2FB62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8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904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35FF-89D5-8E88-F9D4-18B86ABC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1DBCA-B57B-7AE3-F4B4-8BAC450C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more useful functions/improvement of current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determine and achieve the highest possible efficiency of the algorithms (for example, excluding the possibility to abuse the face recognition)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Enabling the program to work better in poor lighting conditions (providing user with information on better camera positioning)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Cooperation (parallel) “Live face recognition”- and “Gesture detection” - programs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46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ECE8E-D42A-52F4-C748-16FF3400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71848-BF9D-0D9A-BDBE-3B8D38FF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Removed obsolete or unused requirements</a:t>
            </a:r>
            <a:endParaRPr lang="de-DE" dirty="0"/>
          </a:p>
          <a:p>
            <a:r>
              <a:rPr lang="en-US" dirty="0"/>
              <a:t>Python versions customized</a:t>
            </a:r>
          </a:p>
          <a:p>
            <a:r>
              <a:rPr lang="en-US" dirty="0"/>
              <a:t>Pip installations all performed</a:t>
            </a:r>
          </a:p>
          <a:p>
            <a:r>
              <a:rPr lang="en-US" dirty="0"/>
              <a:t>Code was intensively considered and analyzed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redundant and </a:t>
            </a:r>
            <a:r>
              <a:rPr lang="de-DE" dirty="0" err="1">
                <a:sym typeface="Wingdings" panose="05000000000000000000" pitchFamily="2" charset="2"/>
              </a:rPr>
              <a:t>clear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171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240E6-999F-381A-3A57-DBC10F7C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Frontend – New Milestone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19C524B-8C41-CCE6-E521-E1435015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C3652-E1B6-1120-5FF4-B7FBE337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less</a:t>
            </a:r>
            <a:r>
              <a:rPr lang="de-DE" dirty="0">
                <a:sym typeface="Wingdings" panose="05000000000000000000" pitchFamily="2" charset="2"/>
              </a:rPr>
              <a:t> redundant and </a:t>
            </a:r>
            <a:r>
              <a:rPr lang="de-DE" dirty="0" err="1">
                <a:sym typeface="Wingdings" panose="05000000000000000000" pitchFamily="2" charset="2"/>
              </a:rPr>
              <a:t>clear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resolve interface issues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completeness and functionality of the website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4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79665-D48E-4311-7DB8-C1460ACE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91C5F-881F-E59F-A1E5-67937F29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Ressources</a:t>
            </a:r>
            <a:endParaRPr lang="de-DE" dirty="0"/>
          </a:p>
          <a:p>
            <a:r>
              <a:rPr lang="de-DE" dirty="0" err="1"/>
              <a:t>GridFS</a:t>
            </a:r>
            <a:endParaRPr lang="de-DE" dirty="0"/>
          </a:p>
          <a:p>
            <a:r>
              <a:rPr lang="de-DE" dirty="0"/>
              <a:t>MongoDB</a:t>
            </a:r>
          </a:p>
          <a:p>
            <a:r>
              <a:rPr lang="de-DE" dirty="0"/>
              <a:t>Database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1. Milestone</a:t>
            </a:r>
          </a:p>
        </p:txBody>
      </p:sp>
    </p:spTree>
    <p:extLst>
      <p:ext uri="{BB962C8B-B14F-4D97-AF65-F5344CB8AC3E}">
        <p14:creationId xmlns:p14="http://schemas.microsoft.com/office/powerpoint/2010/main" val="34133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1415-1D3C-CF2C-1117-692CA4C0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– </a:t>
            </a:r>
            <a:r>
              <a:rPr lang="de-DE" dirty="0" err="1"/>
              <a:t>Ressources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8E00F1-FB8F-FEE8-3B43-B2FBE17E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21" y="1800809"/>
            <a:ext cx="10543558" cy="4898572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Getting Started: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Introduction into how it works:</a:t>
            </a:r>
            <a:br>
              <a:rPr lang="en-US" b="0" i="0" dirty="0">
                <a:effectLst/>
              </a:rPr>
            </a:br>
            <a:r>
              <a:rPr lang="en-US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https://www.mongodb.com/docs/manual/tutorial/getting-started/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Setting atlas up: </a:t>
            </a:r>
            <a:r>
              <a:rPr lang="en-US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https://www.mongodb.com/docs/atlas/getting-started/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With Python (and </a:t>
            </a:r>
            <a:r>
              <a:rPr lang="en-US" b="1" i="0" dirty="0" err="1">
                <a:effectLst/>
              </a:rPr>
              <a:t>pymongo</a:t>
            </a:r>
            <a:r>
              <a:rPr lang="en-US" b="1" i="0" dirty="0">
                <a:effectLst/>
              </a:rPr>
              <a:t>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Introductory: </a:t>
            </a:r>
            <a:r>
              <a:rPr lang="en-US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https://www.youtube.com/watch?v=rE_bJl2GAY8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Reading more about it: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Very short tutorial: </a:t>
            </a:r>
            <a:r>
              <a:rPr lang="en-US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https://www.mongodb.com/docs/drivers/pymongo/</a:t>
            </a:r>
            <a:endParaRPr lang="en-US" b="0" i="0" dirty="0"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https://pymongo.readthedocs.io/en/stable/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-&gt; </a:t>
            </a:r>
            <a:r>
              <a:rPr lang="en-US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https://pymongo.readthedocs.io/en/stable/tutorial.html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Design: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https://www.youtube.com/watch?v=leNCfU5SYR8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Schema Design Patterns: </a:t>
            </a:r>
            <a:r>
              <a:rPr lang="en-US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https://www.mongodb.com/blog/post/building-with-patterns-a-summary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not to design - Anti-patterns: </a:t>
            </a:r>
            <a:r>
              <a:rPr lang="en-US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https://www.youtube.com/watch?v=8CZs-0it9r4&amp;list=PL4RCxklHWZ9uluV0YBxeuwpEa0FWdmCRy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80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E7C796-BDBE-77E0-F8F0-8E0D3093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DE" sz="3200" dirty="0" err="1"/>
              <a:t>GridFs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D4ED0E-EC27-DFF6-E3C2-69B20D91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MongoDB doesn’t allow you to store files that are larger than 16MB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In order to store them you would need GridFs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Breaking up files into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fs.files: Contains data about those files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fs.chunks: Contains data about chunks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Makes loading videos easier</a:t>
            </a:r>
          </a:p>
          <a:p>
            <a:pPr>
              <a:lnSpc>
                <a:spcPct val="110000"/>
              </a:lnSpc>
            </a:pPr>
            <a:endParaRPr lang="de-DE" sz="2000"/>
          </a:p>
        </p:txBody>
      </p:sp>
      <p:pic>
        <p:nvPicPr>
          <p:cNvPr id="1026" name="Picture 2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E2F9DB0B-FCDF-971D-6989-EC97FDB9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3611" y="2750441"/>
            <a:ext cx="5456279" cy="249624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CF2819E-D638-FA10-4C44-86835FBB3D0C}"/>
              </a:ext>
            </a:extLst>
          </p:cNvPr>
          <p:cNvSpPr txBox="1"/>
          <p:nvPr/>
        </p:nvSpPr>
        <p:spPr>
          <a:xfrm>
            <a:off x="6289998" y="5341938"/>
            <a:ext cx="5212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Abb. 1: </a:t>
            </a:r>
            <a:r>
              <a:rPr lang="de-DE" sz="1200" dirty="0">
                <a:hlinkClick r:id="rId5"/>
              </a:rPr>
              <a:t>gridfs1.png (797×365)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13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F613F-7666-3148-6764-03BEB2FC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Gridfs</a:t>
            </a:r>
            <a:r>
              <a:rPr lang="de-DE" dirty="0"/>
              <a:t> – </a:t>
            </a:r>
            <a:r>
              <a:rPr lang="de-DE" dirty="0" err="1"/>
              <a:t>ressources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92216-0485-8764-F4FD-2FC7085C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Overview</a:t>
            </a:r>
            <a:r>
              <a:rPr lang="de-DE" b="0" i="0" dirty="0">
                <a:effectLst/>
              </a:rPr>
              <a:t>: </a:t>
            </a:r>
            <a:r>
              <a:rPr lang="de-DE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https://www.youtube.com/watch?v=GDUbWNJLPnc</a:t>
            </a: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Documentation</a:t>
            </a:r>
            <a:r>
              <a:rPr lang="de-DE" b="0" i="0" dirty="0">
                <a:effectLst/>
              </a:rPr>
              <a:t>: </a:t>
            </a:r>
            <a:r>
              <a:rPr lang="de-DE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https://www.mongodb.com/docs/manual/core/gridfs/</a:t>
            </a:r>
            <a:endParaRPr lang="de-DE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With</a:t>
            </a:r>
            <a:r>
              <a:rPr lang="de-DE" b="0" i="0" dirty="0">
                <a:effectLst/>
              </a:rPr>
              <a:t> </a:t>
            </a:r>
            <a:r>
              <a:rPr lang="de-DE" b="0" i="0" dirty="0" err="1">
                <a:effectLst/>
              </a:rPr>
              <a:t>pymongo</a:t>
            </a:r>
            <a:r>
              <a:rPr lang="de-DE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Introduction</a:t>
            </a:r>
            <a:r>
              <a:rPr lang="de-DE" b="0" i="0" dirty="0">
                <a:effectLst/>
              </a:rPr>
              <a:t>: </a:t>
            </a:r>
            <a:r>
              <a:rPr lang="de-DE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https://pymongo.readthedocs.io/en/stable/examples/gridfs.html</a:t>
            </a:r>
            <a:endParaRPr lang="de-DE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Read </a:t>
            </a:r>
            <a:r>
              <a:rPr lang="de-DE" b="0" i="0" dirty="0" err="1">
                <a:effectLst/>
              </a:rPr>
              <a:t>more</a:t>
            </a:r>
            <a:r>
              <a:rPr lang="de-DE" b="0" i="0" dirty="0">
                <a:effectLst/>
              </a:rPr>
              <a:t>: </a:t>
            </a:r>
            <a:r>
              <a:rPr lang="de-DE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https://pymongo.readthedocs.io/en/stable/api/gridfs/index.html#module-gridfs</a:t>
            </a:r>
            <a:endParaRPr lang="de-DE" b="0" i="0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2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8" name="Rectangle 210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60" name="Rectangle 2111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B0DF14-097A-3A60-901C-2E68FB22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de-DE" sz="3200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FB6AC-229F-D0EE-C7AC-D6AC9F4C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N</a:t>
            </a:r>
            <a:r>
              <a:rPr lang="en-US" sz="1400" b="0" i="0">
                <a:solidFill>
                  <a:srgbClr val="FFFFFF"/>
                </a:solidFill>
                <a:effectLst/>
              </a:rPr>
              <a:t>ot classical relational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</a:t>
            </a:r>
            <a:r>
              <a:rPr lang="en-US" sz="1400" b="0" i="0">
                <a:solidFill>
                  <a:srgbClr val="FFFFFF"/>
                </a:solidFill>
                <a:effectLst/>
              </a:rPr>
              <a:t>daptable to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M</a:t>
            </a:r>
            <a:r>
              <a:rPr lang="en-US" sz="1400" b="0" i="0">
                <a:solidFill>
                  <a:srgbClr val="FFFFFF"/>
                </a:solidFill>
                <a:effectLst/>
              </a:rPr>
              <a:t>ore flexible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M</a:t>
            </a:r>
            <a:r>
              <a:rPr lang="en-US" sz="1400" b="0" i="0">
                <a:solidFill>
                  <a:srgbClr val="FFFFFF"/>
                </a:solidFill>
                <a:effectLst/>
              </a:rPr>
              <a:t>ore manageable</a:t>
            </a:r>
          </a:p>
          <a:p>
            <a:endParaRPr lang="de-DE" sz="1400">
              <a:solidFill>
                <a:srgbClr val="FFFFFF"/>
              </a:solidFill>
            </a:endParaRPr>
          </a:p>
        </p:txBody>
      </p:sp>
      <p:grpSp>
        <p:nvGrpSpPr>
          <p:cNvPr id="2162" name="Group 2115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17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8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9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0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1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2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3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4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5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6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7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8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29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0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1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2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3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34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5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6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7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8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9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0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1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2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3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A41955-7C8A-ADD4-F746-F93095CA5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2065" y="1801813"/>
            <a:ext cx="7314443" cy="37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3AE9455-5E7F-C292-5C9E-24DD4AA1B64D}"/>
              </a:ext>
            </a:extLst>
          </p:cNvPr>
          <p:cNvSpPr txBox="1"/>
          <p:nvPr/>
        </p:nvSpPr>
        <p:spPr>
          <a:xfrm>
            <a:off x="4728790" y="5578004"/>
            <a:ext cx="6844045" cy="3501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 dirty="0">
                <a:solidFill>
                  <a:srgbClr val="FFFFFF"/>
                </a:solidFill>
              </a:rPr>
              <a:t>Abb. 2: </a:t>
            </a:r>
            <a:r>
              <a:rPr lang="de-DE" sz="1300" dirty="0">
                <a:solidFill>
                  <a:srgbClr val="FFFFFF"/>
                </a:solidFill>
                <a:hlinkClick r:id="rId4"/>
              </a:rPr>
              <a:t>https://www.koderhq.com/img/mongodb/collections.png </a:t>
            </a:r>
            <a:endParaRPr lang="de-DE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0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264B706F-9C89-7BA9-E329-88F4FFDBB450}"/>
              </a:ext>
            </a:extLst>
          </p:cNvPr>
          <p:cNvSpPr/>
          <p:nvPr/>
        </p:nvSpPr>
        <p:spPr>
          <a:xfrm>
            <a:off x="3438046" y="643704"/>
            <a:ext cx="5368711" cy="7234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9152-D554-672F-6C3D-1882B7E0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6" y="668353"/>
            <a:ext cx="9905999" cy="674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1" dirty="0"/>
              <a:t>Database – Big Brother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845FD0-ACA8-5382-2B75-20273E5B3B5C}"/>
              </a:ext>
            </a:extLst>
          </p:cNvPr>
          <p:cNvSpPr/>
          <p:nvPr/>
        </p:nvSpPr>
        <p:spPr>
          <a:xfrm>
            <a:off x="245674" y="1976583"/>
            <a:ext cx="2795977" cy="3067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671871-4D75-D6FB-9884-0F66082D332D}"/>
              </a:ext>
            </a:extLst>
          </p:cNvPr>
          <p:cNvSpPr txBox="1"/>
          <p:nvPr/>
        </p:nvSpPr>
        <p:spPr>
          <a:xfrm>
            <a:off x="877356" y="2183685"/>
            <a:ext cx="153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User***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EA4AA8-3F32-0110-0549-7EF9E6CDB734}"/>
              </a:ext>
            </a:extLst>
          </p:cNvPr>
          <p:cNvSpPr/>
          <p:nvPr/>
        </p:nvSpPr>
        <p:spPr>
          <a:xfrm>
            <a:off x="3251781" y="1976583"/>
            <a:ext cx="2795977" cy="3067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3056F28-364E-6EA2-FD2F-F135C84937F1}"/>
              </a:ext>
            </a:extLst>
          </p:cNvPr>
          <p:cNvSpPr txBox="1"/>
          <p:nvPr/>
        </p:nvSpPr>
        <p:spPr>
          <a:xfrm>
            <a:off x="3342447" y="2194985"/>
            <a:ext cx="258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Login_attempt</a:t>
            </a:r>
            <a:r>
              <a:rPr lang="de-DE" sz="2400" b="1" dirty="0"/>
              <a:t>***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4AC2B13-A05C-40CF-1854-918F6768FB28}"/>
              </a:ext>
            </a:extLst>
          </p:cNvPr>
          <p:cNvSpPr/>
          <p:nvPr/>
        </p:nvSpPr>
        <p:spPr>
          <a:xfrm>
            <a:off x="6214365" y="1968115"/>
            <a:ext cx="2795977" cy="3067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260BCAB-D90D-A86B-99F7-AE535CAD00EB}"/>
              </a:ext>
            </a:extLst>
          </p:cNvPr>
          <p:cNvSpPr txBox="1"/>
          <p:nvPr/>
        </p:nvSpPr>
        <p:spPr>
          <a:xfrm>
            <a:off x="6141151" y="2183684"/>
            <a:ext cx="298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Ressource_context</a:t>
            </a:r>
            <a:r>
              <a:rPr lang="de-DE" sz="2400" b="1" dirty="0"/>
              <a:t>**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FB1E77-8B01-CEFF-7DC0-D1166D345C99}"/>
              </a:ext>
            </a:extLst>
          </p:cNvPr>
          <p:cNvSpPr/>
          <p:nvPr/>
        </p:nvSpPr>
        <p:spPr>
          <a:xfrm>
            <a:off x="9221851" y="1968116"/>
            <a:ext cx="2795977" cy="3067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23C9768-9ED7-3615-8B90-5C81A980E5B5}"/>
              </a:ext>
            </a:extLst>
          </p:cNvPr>
          <p:cNvSpPr txBox="1"/>
          <p:nvPr/>
        </p:nvSpPr>
        <p:spPr>
          <a:xfrm>
            <a:off x="9573443" y="2194985"/>
            <a:ext cx="209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Ressource**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D53B3A-3E2C-75DA-FAD3-33DB4BDF2D04}"/>
              </a:ext>
            </a:extLst>
          </p:cNvPr>
          <p:cNvSpPr txBox="1"/>
          <p:nvPr/>
        </p:nvSpPr>
        <p:spPr>
          <a:xfrm>
            <a:off x="350064" y="2909954"/>
            <a:ext cx="25871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_</a:t>
            </a:r>
            <a:r>
              <a:rPr lang="de-DE" sz="2000" b="0" i="0" dirty="0" err="1">
                <a:effectLst/>
              </a:rPr>
              <a:t>id</a:t>
            </a:r>
            <a:r>
              <a:rPr lang="de-DE" sz="2000" b="0" i="0" dirty="0">
                <a:effectLst/>
              </a:rPr>
              <a:t>: 		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</a:rPr>
              <a:t>username</a:t>
            </a:r>
            <a:r>
              <a:rPr lang="de-DE" sz="2000" b="0" i="0" dirty="0">
                <a:effectLst/>
              </a:rPr>
              <a:t>: 	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</a:rPr>
              <a:t>user_enc</a:t>
            </a:r>
            <a:r>
              <a:rPr lang="de-DE" sz="2000" b="0" i="0" dirty="0">
                <a:effectLst/>
              </a:rPr>
              <a:t>:	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</a:rPr>
              <a:t>is_admin</a:t>
            </a:r>
            <a:r>
              <a:rPr lang="de-DE" sz="2000" b="0" i="0" dirty="0">
                <a:effectLst/>
              </a:rPr>
              <a:t>: 	</a:t>
            </a:r>
            <a:r>
              <a:rPr lang="de-DE" sz="2000" b="0" i="0" dirty="0" err="1">
                <a:effectLst/>
              </a:rPr>
              <a:t>Bool</a:t>
            </a:r>
            <a:endParaRPr lang="de-DE" sz="20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8C8CEA1-6DBA-FD89-9A99-F86CF429D45B}"/>
              </a:ext>
            </a:extLst>
          </p:cNvPr>
          <p:cNvSpPr txBox="1"/>
          <p:nvPr/>
        </p:nvSpPr>
        <p:spPr>
          <a:xfrm>
            <a:off x="3356171" y="2909954"/>
            <a:ext cx="25871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_</a:t>
            </a:r>
            <a:r>
              <a:rPr lang="de-DE" b="0" i="0" dirty="0" err="1">
                <a:effectLst/>
              </a:rPr>
              <a:t>id</a:t>
            </a:r>
            <a:r>
              <a:rPr lang="de-DE" b="0" i="0" dirty="0">
                <a:effectLst/>
              </a:rPr>
              <a:t>:		 	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user_id</a:t>
            </a:r>
            <a:r>
              <a:rPr lang="de-DE" dirty="0"/>
              <a:t>:</a:t>
            </a:r>
            <a:r>
              <a:rPr lang="de-DE" b="0" i="0" dirty="0">
                <a:effectLst/>
              </a:rPr>
              <a:t>  	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date: 		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login_suc</a:t>
            </a:r>
            <a:r>
              <a:rPr lang="de-DE" b="0" i="0" dirty="0">
                <a:effectLst/>
              </a:rPr>
              <a:t>: 	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effectLst/>
              </a:rPr>
              <a:t>success_res</a:t>
            </a:r>
            <a:r>
              <a:rPr lang="de-DE" b="0" i="0" dirty="0">
                <a:effectLst/>
              </a:rPr>
              <a:t>: 	String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88EC706-38FB-8FD5-C7BB-AC2F0F55C66B}"/>
              </a:ext>
            </a:extLst>
          </p:cNvPr>
          <p:cNvSpPr txBox="1"/>
          <p:nvPr/>
        </p:nvSpPr>
        <p:spPr>
          <a:xfrm>
            <a:off x="6341208" y="2909954"/>
            <a:ext cx="25415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</a:rPr>
              <a:t>_</a:t>
            </a:r>
            <a:r>
              <a:rPr lang="de-DE" sz="2000" b="0" i="0" dirty="0" err="1">
                <a:effectLst/>
              </a:rPr>
              <a:t>id</a:t>
            </a:r>
            <a:r>
              <a:rPr lang="de-DE" sz="2000" b="0" i="0" dirty="0">
                <a:effectLst/>
              </a:rPr>
              <a:t>: 	</a:t>
            </a:r>
            <a:r>
              <a:rPr lang="de-DE" sz="2000" dirty="0"/>
              <a:t>	</a:t>
            </a:r>
            <a:r>
              <a:rPr lang="de-DE" sz="2000" b="0" i="0" dirty="0">
                <a:effectLst/>
              </a:rPr>
              <a:t>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</a:rPr>
              <a:t>username</a:t>
            </a:r>
            <a:r>
              <a:rPr lang="de-DE" sz="2000" b="0" i="0" dirty="0">
                <a:effectLst/>
              </a:rPr>
              <a:t>:   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</a:rPr>
              <a:t>res_id</a:t>
            </a:r>
            <a:r>
              <a:rPr lang="de-DE" sz="2000" b="0" i="0" dirty="0">
                <a:effectLst/>
              </a:rPr>
              <a:t>: 		[UUID*]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-apple-system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570AA8-A200-24A5-548A-3D4D13AC73CF}"/>
              </a:ext>
            </a:extLst>
          </p:cNvPr>
          <p:cNvSpPr txBox="1"/>
          <p:nvPr/>
        </p:nvSpPr>
        <p:spPr>
          <a:xfrm>
            <a:off x="9349071" y="2909954"/>
            <a:ext cx="25415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</a:rPr>
              <a:t>_id: 		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</a:rPr>
              <a:t>user_id</a:t>
            </a:r>
            <a:r>
              <a:rPr lang="fr-FR" b="0" i="0" dirty="0">
                <a:effectLst/>
              </a:rPr>
              <a:t>: 		UUID*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</a:rPr>
              <a:t>date: 		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</a:rPr>
              <a:t>res_cxt_id</a:t>
            </a:r>
            <a:r>
              <a:rPr lang="fr-FR" b="0" i="0" dirty="0">
                <a:effectLst/>
              </a:rPr>
              <a:t>: 	[UUID*]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-apple-system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1DFE3A-5A21-E8F0-3E12-861000C2F0D8}"/>
              </a:ext>
            </a:extLst>
          </p:cNvPr>
          <p:cNvSpPr txBox="1"/>
          <p:nvPr/>
        </p:nvSpPr>
        <p:spPr>
          <a:xfrm>
            <a:off x="3233587" y="5259225"/>
            <a:ext cx="581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</a:rPr>
              <a:t>*	UUIDs are being stored as Strings</a:t>
            </a:r>
          </a:p>
          <a:p>
            <a:r>
              <a:rPr lang="en-US" dirty="0"/>
              <a:t>**	</a:t>
            </a:r>
            <a:r>
              <a:rPr lang="en-US" dirty="0" err="1"/>
              <a:t>R</a:t>
            </a:r>
            <a:r>
              <a:rPr lang="en-US" b="0" i="0" dirty="0" err="1">
                <a:effectLst/>
              </a:rPr>
              <a:t>essource</a:t>
            </a:r>
            <a:r>
              <a:rPr lang="en-US" b="0" i="0" dirty="0">
                <a:effectLst/>
              </a:rPr>
              <a:t> and </a:t>
            </a:r>
            <a:r>
              <a:rPr lang="en-US" dirty="0" err="1"/>
              <a:t>R</a:t>
            </a:r>
            <a:r>
              <a:rPr lang="en-US" b="0" i="0" dirty="0" err="1">
                <a:effectLst/>
              </a:rPr>
              <a:t>essource_context</a:t>
            </a:r>
            <a:r>
              <a:rPr lang="en-US" b="0" i="0" dirty="0">
                <a:effectLst/>
              </a:rPr>
              <a:t>: used for training data</a:t>
            </a:r>
          </a:p>
          <a:p>
            <a:r>
              <a:rPr lang="en-US" b="0" i="0" dirty="0">
                <a:effectLst/>
              </a:rPr>
              <a:t>***	User and </a:t>
            </a:r>
            <a:r>
              <a:rPr lang="en-US" dirty="0" err="1"/>
              <a:t>L</a:t>
            </a:r>
            <a:r>
              <a:rPr lang="en-US" b="0" i="0" dirty="0" err="1">
                <a:effectLst/>
              </a:rPr>
              <a:t>ogin_attempt</a:t>
            </a:r>
            <a:r>
              <a:rPr lang="en-US" b="0" i="0" dirty="0">
                <a:effectLst/>
              </a:rPr>
              <a:t> is used for user logins</a:t>
            </a:r>
          </a:p>
        </p:txBody>
      </p:sp>
    </p:spTree>
    <p:extLst>
      <p:ext uri="{BB962C8B-B14F-4D97-AF65-F5344CB8AC3E}">
        <p14:creationId xmlns:p14="http://schemas.microsoft.com/office/powerpoint/2010/main" val="13824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05F60-3F95-9639-6CB1-6D376D8E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5D70C-8F16-E92D-50D4-30E4771D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675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Done: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Created scheme for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Converted Database into MongoDB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Setup and write documentation for Database management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Next milestone: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Discussing small scheme changes to load documents more efficient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Finish implementing scheme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Implementing further queries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Help frontend with fixing issues connected to the 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Create user-groups on DB-side to rights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81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373C7-74CD-ED9C-3EFD-60B89E77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7E983-74AE-CFF6-844C-4CA04F86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Module (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)</a:t>
            </a:r>
          </a:p>
          <a:p>
            <a:r>
              <a:rPr lang="de-DE" dirty="0"/>
              <a:t>1. Milestone</a:t>
            </a:r>
          </a:p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24284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744</Words>
  <Application>Microsoft Office PowerPoint</Application>
  <PresentationFormat>Breitbild</PresentationFormat>
  <Paragraphs>104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Tw Cen MT</vt:lpstr>
      <vt:lpstr>Schaltkreis</vt:lpstr>
      <vt:lpstr>Big Brother</vt:lpstr>
      <vt:lpstr>DataBase</vt:lpstr>
      <vt:lpstr>Database – Ressources </vt:lpstr>
      <vt:lpstr>GridFs</vt:lpstr>
      <vt:lpstr>Gridfs – ressources</vt:lpstr>
      <vt:lpstr>Mongodb</vt:lpstr>
      <vt:lpstr>PowerPoint-Präsentation</vt:lpstr>
      <vt:lpstr>1. Milestone</vt:lpstr>
      <vt:lpstr>Logik</vt:lpstr>
      <vt:lpstr>Python Module (until now)</vt:lpstr>
      <vt:lpstr>1. Milestone</vt:lpstr>
      <vt:lpstr>TOdo</vt:lpstr>
      <vt:lpstr>Frontend</vt:lpstr>
      <vt:lpstr>Frontend – New Milestone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Brother</dc:title>
  <dc:creator>Nur Ali Dilek</dc:creator>
  <cp:lastModifiedBy>Nur Ali Dilek</cp:lastModifiedBy>
  <cp:revision>1</cp:revision>
  <dcterms:created xsi:type="dcterms:W3CDTF">2023-05-21T12:08:48Z</dcterms:created>
  <dcterms:modified xsi:type="dcterms:W3CDTF">2023-05-21T20:27:52Z</dcterms:modified>
</cp:coreProperties>
</file>