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D572-4104-4FDE-87A9-D8C03FD0A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rust</a:t>
            </a:r>
          </a:p>
        </p:txBody>
      </p:sp>
    </p:spTree>
    <p:extLst>
      <p:ext uri="{BB962C8B-B14F-4D97-AF65-F5344CB8AC3E}">
        <p14:creationId xmlns:p14="http://schemas.microsoft.com/office/powerpoint/2010/main" val="314143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FF93-83E8-47E1-8681-65DAB456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6322F-7B4C-4823-B06E-F6A92C2C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  <a:p>
            <a:r>
              <a:rPr lang="en-US" dirty="0"/>
              <a:t>Terminal Commands Refresher</a:t>
            </a:r>
          </a:p>
          <a:p>
            <a:r>
              <a:rPr lang="en-US" dirty="0"/>
              <a:t>Pros and cons of Rust</a:t>
            </a:r>
          </a:p>
          <a:p>
            <a:r>
              <a:rPr lang="en-US" dirty="0"/>
              <a:t>Introduction to package managers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0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66FC-171C-4C6A-98AF-056093CD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 line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CDEB-34F0-4815-A89F-4B6F8527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 (</a:t>
            </a:r>
            <a:r>
              <a:rPr lang="en-US" dirty="0" err="1"/>
              <a:t>dir</a:t>
            </a:r>
            <a:r>
              <a:rPr lang="en-US" dirty="0"/>
              <a:t> on windows)=&gt; Lists all files and folders in the current directory</a:t>
            </a:r>
          </a:p>
          <a:p>
            <a:r>
              <a:rPr lang="en-US" dirty="0"/>
              <a:t>cd &lt;filename&gt;	=&gt; Move to the given directory</a:t>
            </a:r>
          </a:p>
          <a:p>
            <a:r>
              <a:rPr lang="en-US" dirty="0"/>
              <a:t>cd .. 		=&gt; Move to the parent directory\</a:t>
            </a:r>
          </a:p>
          <a:p>
            <a:r>
              <a:rPr lang="en-US" dirty="0"/>
              <a:t>cd / 		=&gt; Moves you to the root directory</a:t>
            </a:r>
          </a:p>
          <a:p>
            <a:r>
              <a:rPr lang="en-US" dirty="0" err="1"/>
              <a:t>mkdir</a:t>
            </a:r>
            <a:r>
              <a:rPr lang="en-US" dirty="0"/>
              <a:t>		=&gt; Create a new folder at the given directory</a:t>
            </a:r>
          </a:p>
          <a:p>
            <a:r>
              <a:rPr lang="en-US" dirty="0"/>
              <a:t>touch &lt;filename&gt; =&gt; Makes a new file in the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32140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5091-AA2F-4362-9AD2-AE089BB6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7378A-F76B-48AC-8B9D-C48FE3FD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package manager is a programming language’s tool to create project environments and easily import external dependencies</a:t>
            </a:r>
          </a:p>
          <a:p>
            <a:r>
              <a:rPr lang="en-US" dirty="0"/>
              <a:t> You don’t have to reinvent the wheel and are able to make the most of the tools at your disposal</a:t>
            </a:r>
          </a:p>
          <a:p>
            <a:r>
              <a:rPr lang="en-US" dirty="0"/>
              <a:t>You can choose to “package” your library so that others can use it</a:t>
            </a:r>
          </a:p>
        </p:txBody>
      </p:sp>
    </p:spTree>
    <p:extLst>
      <p:ext uri="{BB962C8B-B14F-4D97-AF65-F5344CB8AC3E}">
        <p14:creationId xmlns:p14="http://schemas.microsoft.com/office/powerpoint/2010/main" val="3734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1C1D-143B-4803-A1B7-5AFB6E42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Package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C30EB-2CBA-4CBD-A41E-21ED4115B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		=&gt; Node.js</a:t>
            </a:r>
          </a:p>
          <a:p>
            <a:r>
              <a:rPr lang="en-US" dirty="0"/>
              <a:t>pip 		=&gt; Python</a:t>
            </a:r>
          </a:p>
          <a:p>
            <a:r>
              <a:rPr lang="en-US" dirty="0"/>
              <a:t>hex 		=&gt; Elixir</a:t>
            </a:r>
          </a:p>
          <a:p>
            <a:r>
              <a:rPr lang="en-US" dirty="0"/>
              <a:t>Maven, Gradle 	=&gt; Java</a:t>
            </a:r>
          </a:p>
          <a:p>
            <a:r>
              <a:rPr lang="en-US" dirty="0"/>
              <a:t>Homebrew 	=&gt; CMD</a:t>
            </a:r>
          </a:p>
        </p:txBody>
      </p:sp>
    </p:spTree>
    <p:extLst>
      <p:ext uri="{BB962C8B-B14F-4D97-AF65-F5344CB8AC3E}">
        <p14:creationId xmlns:p14="http://schemas.microsoft.com/office/powerpoint/2010/main" val="309887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A732-7C1F-4118-97AF-AA45687C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BA744-32FC-4B21-A0EB-66EC2C176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Cargo</a:t>
            </a:r>
          </a:p>
          <a:p>
            <a:pPr lvl="1"/>
            <a:r>
              <a:rPr lang="en-US" dirty="0"/>
              <a:t>Cargo is Rust’s build system and package manager</a:t>
            </a:r>
          </a:p>
          <a:p>
            <a:pPr lvl="1"/>
            <a:r>
              <a:rPr lang="en-US" dirty="0"/>
              <a:t>Allows you to build blank projects with a pre-loaded boilerplate</a:t>
            </a:r>
          </a:p>
          <a:p>
            <a:pPr lvl="1"/>
            <a:r>
              <a:rPr lang="en-US" dirty="0"/>
              <a:t>Allows you to compile code into C binaries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8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F986-2FA1-4958-9258-4CF6ABCD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Cargo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A354A-1EE8-44AB-9367-B065152B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15361"/>
            <a:ext cx="7729728" cy="4286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Check the version of cargo</a:t>
            </a:r>
          </a:p>
          <a:p>
            <a:pPr lvl="1"/>
            <a:r>
              <a:rPr lang="en-US" dirty="0"/>
              <a:t>cargo –version</a:t>
            </a:r>
          </a:p>
          <a:p>
            <a:pPr lvl="1"/>
            <a:endParaRPr lang="en-US" dirty="0"/>
          </a:p>
          <a:p>
            <a:r>
              <a:rPr lang="en-US" dirty="0"/>
              <a:t>Create a project</a:t>
            </a:r>
          </a:p>
          <a:p>
            <a:pPr lvl="1"/>
            <a:r>
              <a:rPr lang="en-US" dirty="0"/>
              <a:t>cargo new &lt;</a:t>
            </a:r>
            <a:r>
              <a:rPr lang="en-US" dirty="0" err="1"/>
              <a:t>Project_name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EX: cargo new </a:t>
            </a:r>
            <a:r>
              <a:rPr lang="en-US" dirty="0" err="1"/>
              <a:t>hello_cargo</a:t>
            </a:r>
            <a:r>
              <a:rPr lang="en-US" dirty="0"/>
              <a:t>    (Builds a blank project named </a:t>
            </a:r>
            <a:r>
              <a:rPr lang="en-US" dirty="0" err="1"/>
              <a:t>hello_cargo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Compile an existing rust project</a:t>
            </a:r>
          </a:p>
          <a:p>
            <a:pPr lvl="1"/>
            <a:r>
              <a:rPr lang="en-US" dirty="0"/>
              <a:t>cargo build</a:t>
            </a:r>
          </a:p>
          <a:p>
            <a:pPr lvl="1"/>
            <a:endParaRPr lang="en-US" dirty="0"/>
          </a:p>
          <a:p>
            <a:r>
              <a:rPr lang="en-US" dirty="0"/>
              <a:t>Run an existing rust project</a:t>
            </a:r>
          </a:p>
          <a:p>
            <a:pPr lvl="1"/>
            <a:r>
              <a:rPr lang="en-US" dirty="0"/>
              <a:t>cargo run</a:t>
            </a:r>
          </a:p>
        </p:txBody>
      </p:sp>
    </p:spTree>
    <p:extLst>
      <p:ext uri="{BB962C8B-B14F-4D97-AF65-F5344CB8AC3E}">
        <p14:creationId xmlns:p14="http://schemas.microsoft.com/office/powerpoint/2010/main" val="9753250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{43F4A03A-3303-4A67-952A-DC480BB5EFE5}tf10001115</Template>
  <TotalTime>25</TotalTime>
  <Words>263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Introduction to rust</vt:lpstr>
      <vt:lpstr>Table of contents</vt:lpstr>
      <vt:lpstr>Basic Command line commands</vt:lpstr>
      <vt:lpstr>Package managers</vt:lpstr>
      <vt:lpstr>Popular Package managers</vt:lpstr>
      <vt:lpstr>Rust Package manager</vt:lpstr>
      <vt:lpstr>Basic Cargo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rust</dc:title>
  <dc:creator>Joshua M Schappel</dc:creator>
  <cp:lastModifiedBy>Joshua M Schappel</cp:lastModifiedBy>
  <cp:revision>3</cp:revision>
  <dcterms:created xsi:type="dcterms:W3CDTF">2020-02-17T22:35:45Z</dcterms:created>
  <dcterms:modified xsi:type="dcterms:W3CDTF">2020-02-17T23:01:33Z</dcterms:modified>
</cp:coreProperties>
</file>