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53A9-6DC7-4286-B42B-B58064BD9A74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59ED8-27C1-417A-91CB-8D4878BCB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8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59ED8-27C1-417A-91CB-8D4878BCB95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0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5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5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1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2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1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0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3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1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3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D65FC2-0A74-4265-95CF-256127D0D7E8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843C53-EFAD-4B1D-898D-64AC3ED78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Escape sequences &amp; Comments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</a:t>
            </a:r>
            <a:r>
              <a:rPr lang="en-IN" dirty="0" err="1" smtClean="0"/>
              <a:t>dnyan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1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Escape sequences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escape sequence in C language is a sequence of characters that doesn't represent itself when used inside string literal or character.</a:t>
            </a:r>
          </a:p>
          <a:p>
            <a:r>
              <a:rPr lang="en-US" dirty="0"/>
              <a:t>It is composed of two or more characters starting with backslash </a:t>
            </a:r>
            <a:r>
              <a:rPr lang="en-US" dirty="0" smtClean="0"/>
              <a:t>\.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9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/>
          <a:lstStyle/>
          <a:p>
            <a:r>
              <a:rPr lang="en-IN" dirty="0"/>
              <a:t>List of 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16639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8549757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95654">
                <a:tc>
                  <a:txBody>
                    <a:bodyPr/>
                    <a:lstStyle/>
                    <a:p>
                      <a:r>
                        <a:rPr lang="en-IN" dirty="0" smtClean="0"/>
                        <a:t>Escape sequence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Alarm or Beep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Tab (Horizontal)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\v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Vertical Tab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\\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Backslash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Single Quote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 Quote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Question Mark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\nnn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octal number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\xhh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hexadecimal number</a:t>
                      </a:r>
                    </a:p>
                  </a:txBody>
                  <a:tcPr marL="76200" marR="76200" marT="76200" marB="76200"/>
                </a:tc>
              </a:tr>
              <a:tr h="46159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2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Comments 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C language are used to provide information about lines of code. It is widely used for documenting code. There are 2 types of comments in the </a:t>
            </a:r>
            <a:r>
              <a:rPr lang="en-US" dirty="0" smtClean="0"/>
              <a:t>C </a:t>
            </a:r>
            <a:r>
              <a:rPr lang="en-US" dirty="0"/>
              <a:t>language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line Comment</a:t>
            </a:r>
          </a:p>
          <a:p>
            <a:r>
              <a:rPr lang="en-IN" dirty="0" smtClean="0"/>
              <a:t>Multi line Comment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152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verdana</vt:lpstr>
      <vt:lpstr>Wingdings 3</vt:lpstr>
      <vt:lpstr>Ion Boardroom</vt:lpstr>
      <vt:lpstr>Escape sequences &amp; Comments</vt:lpstr>
      <vt:lpstr>What are Escape sequences ?</vt:lpstr>
      <vt:lpstr>List of Escape Sequences</vt:lpstr>
      <vt:lpstr>PowerPoint Presentation</vt:lpstr>
      <vt:lpstr>What are Comments ?</vt:lpstr>
      <vt:lpstr>Types of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sequences &amp; Comments</dc:title>
  <dc:creator>Microsoft account</dc:creator>
  <cp:lastModifiedBy>Microsoft account</cp:lastModifiedBy>
  <cp:revision>5</cp:revision>
  <dcterms:created xsi:type="dcterms:W3CDTF">2021-02-10T13:10:56Z</dcterms:created>
  <dcterms:modified xsi:type="dcterms:W3CDTF">2021-02-10T14:07:46Z</dcterms:modified>
</cp:coreProperties>
</file>