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2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4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5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8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7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4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7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7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20D780-8E4E-4682-9EF2-34A2CA8574E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9BBFC0-3568-49D2-84E1-68802E85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Operators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</a:t>
            </a:r>
            <a:r>
              <a:rPr lang="en-IN" dirty="0" err="1" smtClean="0"/>
              <a:t>dnyan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3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 &amp; decrement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++</a:t>
            </a:r>
          </a:p>
          <a:p>
            <a:r>
              <a:rPr lang="en-IN" smtClean="0"/>
              <a:t>- -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736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operators allow manipulation of data at the bit level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62451"/>
              </p:ext>
            </p:extLst>
          </p:nvPr>
        </p:nvGraphicFramePr>
        <p:xfrm>
          <a:off x="1297458" y="316598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Bitwise</a:t>
                      </a:r>
                      <a:r>
                        <a:rPr lang="en-IN" baseline="0" dirty="0" smtClean="0"/>
                        <a:t> and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Bitwise</a:t>
                      </a:r>
                      <a:r>
                        <a:rPr lang="en-IN" baseline="0" dirty="0" smtClean="0"/>
                        <a:t> 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Shift right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&lt;&lt;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Shift left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Bitwise exclusive 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Comma operator (,)</a:t>
            </a:r>
          </a:p>
          <a:p>
            <a:r>
              <a:rPr lang="en-IN" dirty="0" err="1" smtClean="0"/>
              <a:t>sizeof</a:t>
            </a:r>
            <a:r>
              <a:rPr lang="en-IN" dirty="0" smtClean="0"/>
              <a:t>()</a:t>
            </a:r>
          </a:p>
          <a:p>
            <a:r>
              <a:rPr lang="en-IN" dirty="0" smtClean="0"/>
              <a:t>Pointers operators (&amp;,*)</a:t>
            </a:r>
          </a:p>
          <a:p>
            <a:r>
              <a:rPr lang="en-US" altLang="en-US" dirty="0"/>
              <a:t>Member selection operators </a:t>
            </a:r>
            <a:r>
              <a:rPr lang="en-US" altLang="en-US" dirty="0" smtClean="0"/>
              <a:t>( .,-&gt;)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42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r>
              <a:rPr lang="en-IN" dirty="0" smtClean="0"/>
              <a:t>What are operators 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94021" y="2759242"/>
            <a:ext cx="7603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An operator is a symbol (+,-,*,/) that directs the computer to</a:t>
            </a:r>
          </a:p>
          <a:p>
            <a:r>
              <a:rPr lang="en-US" sz="2600" dirty="0" smtClean="0"/>
              <a:t>perform certain mathematical or logical manipulations and is</a:t>
            </a:r>
          </a:p>
          <a:p>
            <a:r>
              <a:rPr lang="en-US" sz="2600" dirty="0" smtClean="0"/>
              <a:t>usually used to manipulate data and variables.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110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3232" y="2018805"/>
            <a:ext cx="4453246" cy="320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73237" y="2644170"/>
            <a:ext cx="4045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24 + 4</a:t>
            </a:r>
            <a:endParaRPr lang="en-IN" sz="9600" dirty="0"/>
          </a:p>
        </p:txBody>
      </p:sp>
      <p:sp>
        <p:nvSpPr>
          <p:cNvPr id="7" name="TextBox 6"/>
          <p:cNvSpPr txBox="1"/>
          <p:nvPr/>
        </p:nvSpPr>
        <p:spPr>
          <a:xfrm>
            <a:off x="5258790" y="4857008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Operand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21382" y="4037610"/>
            <a:ext cx="617517" cy="67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12675" y="4037610"/>
            <a:ext cx="795647" cy="67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29548" y="2541319"/>
            <a:ext cx="700644" cy="486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5610" y="2310463"/>
            <a:ext cx="20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72842" y="1572882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2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Arithmetic operators</a:t>
            </a:r>
          </a:p>
          <a:p>
            <a:r>
              <a:rPr lang="en-US" altLang="en-US" dirty="0"/>
              <a:t>Relational operators</a:t>
            </a:r>
          </a:p>
          <a:p>
            <a:r>
              <a:rPr lang="en-US" altLang="en-US" dirty="0"/>
              <a:t>Logical operators</a:t>
            </a:r>
          </a:p>
          <a:p>
            <a:r>
              <a:rPr lang="en-US" altLang="en-US" dirty="0"/>
              <a:t>Assignment operators</a:t>
            </a:r>
          </a:p>
          <a:p>
            <a:r>
              <a:rPr lang="en-US" altLang="en-US" dirty="0"/>
              <a:t>Increment and decrement operators</a:t>
            </a:r>
          </a:p>
          <a:p>
            <a:r>
              <a:rPr lang="en-US" altLang="en-US" dirty="0"/>
              <a:t>Conditional </a:t>
            </a:r>
            <a:r>
              <a:rPr lang="en-US" altLang="en-US" dirty="0" smtClean="0"/>
              <a:t>operators(Ternary </a:t>
            </a:r>
            <a:r>
              <a:rPr lang="en-US" altLang="en-US" dirty="0"/>
              <a:t>operator)</a:t>
            </a:r>
          </a:p>
          <a:p>
            <a:r>
              <a:rPr lang="en-US" altLang="en-US" dirty="0"/>
              <a:t>Bitwise operators</a:t>
            </a:r>
          </a:p>
          <a:p>
            <a:r>
              <a:rPr lang="en-US" altLang="en-US" dirty="0"/>
              <a:t>Special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0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0552"/>
              </p:ext>
            </p:extLst>
          </p:nvPr>
        </p:nvGraphicFramePr>
        <p:xfrm>
          <a:off x="1155700" y="2603500"/>
          <a:ext cx="8824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a+b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a-b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a*b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a/b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remainder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a%b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graphicFrame>
        <p:nvGraphicFramePr>
          <p:cNvPr id="5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6726"/>
              </p:ext>
            </p:extLst>
          </p:nvPr>
        </p:nvGraphicFramePr>
        <p:xfrm>
          <a:off x="1155700" y="2603500"/>
          <a:ext cx="58832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than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Greater</a:t>
                      </a:r>
                      <a:r>
                        <a:rPr lang="en-IN" baseline="0" dirty="0" smtClean="0"/>
                        <a:t> than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than</a:t>
                      </a:r>
                      <a:r>
                        <a:rPr lang="en-IN" baseline="0" dirty="0" smtClean="0"/>
                        <a:t> or equal to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Greater</a:t>
                      </a:r>
                      <a:r>
                        <a:rPr lang="en-IN" baseline="0" dirty="0" smtClean="0"/>
                        <a:t> than or equal to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Equal</a:t>
                      </a:r>
                      <a:r>
                        <a:rPr lang="en-IN" baseline="0" dirty="0" smtClean="0"/>
                        <a:t> to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!=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equal to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5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694262"/>
              </p:ext>
            </p:extLst>
          </p:nvPr>
        </p:nvGraphicFramePr>
        <p:xfrm>
          <a:off x="1155700" y="2603500"/>
          <a:ext cx="88249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Logical</a:t>
                      </a:r>
                      <a:r>
                        <a:rPr lang="en-IN" baseline="0" dirty="0" smtClean="0"/>
                        <a:t> and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||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Logical</a:t>
                      </a:r>
                      <a:r>
                        <a:rPr lang="en-IN" baseline="0" dirty="0" smtClean="0"/>
                        <a:t> 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Logical</a:t>
                      </a:r>
                      <a:r>
                        <a:rPr lang="en-IN" baseline="0" dirty="0" smtClean="0"/>
                        <a:t> not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Truth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28431"/>
              </p:ext>
            </p:extLst>
          </p:nvPr>
        </p:nvGraphicFramePr>
        <p:xfrm>
          <a:off x="1155700" y="2603500"/>
          <a:ext cx="5138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63"/>
                <a:gridCol w="1096685"/>
                <a:gridCol w="1199408"/>
                <a:gridCol w="2422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a&amp;&amp;b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a||b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2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=</a:t>
            </a:r>
          </a:p>
          <a:p>
            <a:r>
              <a:rPr lang="en-IN" dirty="0" smtClean="0"/>
              <a:t>+=</a:t>
            </a:r>
          </a:p>
          <a:p>
            <a:r>
              <a:rPr lang="en-IN" dirty="0" smtClean="0"/>
              <a:t>-=</a:t>
            </a:r>
          </a:p>
          <a:p>
            <a:r>
              <a:rPr lang="en-IN" dirty="0" smtClean="0"/>
              <a:t>*=</a:t>
            </a:r>
          </a:p>
          <a:p>
            <a:r>
              <a:rPr lang="en-IN" dirty="0" smtClean="0"/>
              <a:t>/=</a:t>
            </a:r>
          </a:p>
          <a:p>
            <a:r>
              <a:rPr lang="en-IN" dirty="0" smtClean="0"/>
              <a:t>%=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6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212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Operators in C</vt:lpstr>
      <vt:lpstr>What are operators ?</vt:lpstr>
      <vt:lpstr>PowerPoint Presentation</vt:lpstr>
      <vt:lpstr>Operators in C</vt:lpstr>
      <vt:lpstr>Arithmetic operators</vt:lpstr>
      <vt:lpstr>Relational Operators</vt:lpstr>
      <vt:lpstr>Logical operators</vt:lpstr>
      <vt:lpstr>Truth table</vt:lpstr>
      <vt:lpstr>Assignment operators</vt:lpstr>
      <vt:lpstr>Increment &amp; decrement</vt:lpstr>
      <vt:lpstr>Bitwise operators</vt:lpstr>
      <vt:lpstr>Special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C</dc:title>
  <dc:creator>Microsoft account</dc:creator>
  <cp:lastModifiedBy>Microsoft account</cp:lastModifiedBy>
  <cp:revision>13</cp:revision>
  <dcterms:created xsi:type="dcterms:W3CDTF">2021-02-06T14:37:35Z</dcterms:created>
  <dcterms:modified xsi:type="dcterms:W3CDTF">2021-02-08T16:31:40Z</dcterms:modified>
</cp:coreProperties>
</file>