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B688BC9-ED97-4A34-A5C2-614D3297E376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6BCCBC9-2028-4944-B06E-1486CC2B3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57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8BC9-ED97-4A34-A5C2-614D3297E376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CBC9-2028-4944-B06E-1486CC2B3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69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8BC9-ED97-4A34-A5C2-614D3297E376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CBC9-2028-4944-B06E-1486CC2B3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418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8BC9-ED97-4A34-A5C2-614D3297E376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CBC9-2028-4944-B06E-1486CC2B3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564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8BC9-ED97-4A34-A5C2-614D3297E376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CBC9-2028-4944-B06E-1486CC2B3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257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8BC9-ED97-4A34-A5C2-614D3297E376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CBC9-2028-4944-B06E-1486CC2B3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403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8BC9-ED97-4A34-A5C2-614D3297E376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CBC9-2028-4944-B06E-1486CC2B3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427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B688BC9-ED97-4A34-A5C2-614D3297E376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CBC9-2028-4944-B06E-1486CC2B3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414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B688BC9-ED97-4A34-A5C2-614D3297E376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CBC9-2028-4944-B06E-1486CC2B3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62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8BC9-ED97-4A34-A5C2-614D3297E376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CBC9-2028-4944-B06E-1486CC2B3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32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8BC9-ED97-4A34-A5C2-614D3297E376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CBC9-2028-4944-B06E-1486CC2B3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39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8BC9-ED97-4A34-A5C2-614D3297E376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CBC9-2028-4944-B06E-1486CC2B3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17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8BC9-ED97-4A34-A5C2-614D3297E376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CBC9-2028-4944-B06E-1486CC2B3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78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8BC9-ED97-4A34-A5C2-614D3297E376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CBC9-2028-4944-B06E-1486CC2B3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10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8BC9-ED97-4A34-A5C2-614D3297E376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CBC9-2028-4944-B06E-1486CC2B3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5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8BC9-ED97-4A34-A5C2-614D3297E376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CBC9-2028-4944-B06E-1486CC2B3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72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8BC9-ED97-4A34-A5C2-614D3297E376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CBC9-2028-4944-B06E-1486CC2B3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79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B688BC9-ED97-4A34-A5C2-614D3297E376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6BCCBC9-2028-4944-B06E-1486CC2B3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19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Structure of C Program Part-3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Programming </a:t>
            </a:r>
            <a:r>
              <a:rPr lang="en-IN" dirty="0" err="1" smtClean="0"/>
              <a:t>Dnyan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43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326049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 smtClean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 smtClean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 smtClean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 dirty="0" smtClean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 smtClean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 err="1" smtClean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DDBB8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 smtClean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 smtClean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 smtClean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 smtClean="0">
                <a:solidFill>
                  <a:srgbClr val="DDBB88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 smtClean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"Hello world"</a:t>
            </a:r>
            <a:r>
              <a:rPr lang="en-US" b="0" dirty="0" smtClean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smtClean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smtClean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 smtClean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 smtClean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 smtClean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208810" y="3408218"/>
            <a:ext cx="8391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4379" y="3040083"/>
            <a:ext cx="1769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Pre-processor</a:t>
            </a:r>
          </a:p>
          <a:p>
            <a:r>
              <a:rPr lang="en-IN" dirty="0" smtClean="0"/>
              <a:t>Directive.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728852" y="2861953"/>
            <a:ext cx="0" cy="398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41962" y="2398816"/>
            <a:ext cx="656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Command that includes Specific header file in brackets.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272644" y="3408218"/>
            <a:ext cx="9975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36425" y="3260490"/>
            <a:ext cx="4512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Standard input output header file which contains inbuilt functions of input and output.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923803" y="3686414"/>
            <a:ext cx="1124198" cy="303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252" y="3923114"/>
            <a:ext cx="320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Entry Point of our program.</a:t>
            </a:r>
            <a:endParaRPr lang="en-IN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270171" y="4414652"/>
            <a:ext cx="926276" cy="501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23314" y="5142016"/>
            <a:ext cx="4025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Inbuilt function which is used print words specified in “” quotes on screen.</a:t>
            </a:r>
            <a:endParaRPr lang="en-IN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073236" y="4655127"/>
            <a:ext cx="0" cy="522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83823" y="5250642"/>
            <a:ext cx="4512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main function is of type </a:t>
            </a:r>
            <a:r>
              <a:rPr lang="en-US" dirty="0" err="1" smtClean="0"/>
              <a:t>int</a:t>
            </a:r>
            <a:r>
              <a:rPr lang="en-US" dirty="0" smtClean="0"/>
              <a:t> and therefore it should return an integer value. ... On most operating systems returning 0 is a success status like saying "The program worked fine".</a:t>
            </a:r>
            <a:endParaRPr lang="en-IN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208810" y="4916384"/>
            <a:ext cx="8391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4378" y="4655127"/>
            <a:ext cx="2232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curly braces are used to define the start and end of a code block.</a:t>
            </a:r>
            <a:endParaRPr lang="en-IN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436425" y="4292446"/>
            <a:ext cx="1021279" cy="122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612082" y="4414652"/>
            <a:ext cx="3720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Used to terminate statement.(acts as full stop)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965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  <p:bldP spid="17" grpId="0"/>
      <p:bldP spid="21" grpId="0"/>
      <p:bldP spid="24" grpId="0"/>
      <p:bldP spid="2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89</TotalTime>
  <Words>118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Consolas</vt:lpstr>
      <vt:lpstr>Wingdings 3</vt:lpstr>
      <vt:lpstr>Ion Boardroom</vt:lpstr>
      <vt:lpstr>Basic Structure of C Program Part-3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Explanation of first program of C</dc:title>
  <dc:creator>Microsoft account</dc:creator>
  <cp:lastModifiedBy>Microsoft account</cp:lastModifiedBy>
  <cp:revision>7</cp:revision>
  <dcterms:created xsi:type="dcterms:W3CDTF">2021-02-04T01:34:41Z</dcterms:created>
  <dcterms:modified xsi:type="dcterms:W3CDTF">2021-02-04T05:03:34Z</dcterms:modified>
</cp:coreProperties>
</file>