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87" r:id="rId5"/>
    <p:sldId id="288" r:id="rId6"/>
    <p:sldId id="291" r:id="rId7"/>
    <p:sldId id="289" r:id="rId8"/>
    <p:sldId id="290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474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10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06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87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2420" y="1761101"/>
            <a:ext cx="8884023" cy="12012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C Programming Language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56480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Programming 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6480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 algn="just">
              <a:buSzPts val="2400"/>
            </a:pPr>
            <a:r>
              <a:rPr lang="en-US" dirty="0"/>
              <a:t>Computer programming is the process of designing and building an executable computer program to accomplish a specific computing result or to perform a specific </a:t>
            </a:r>
            <a:r>
              <a:rPr lang="en-US" dirty="0" smtClean="0"/>
              <a:t>task.</a:t>
            </a:r>
          </a:p>
          <a:p>
            <a:pPr lvl="0" indent="-381000" algn="just">
              <a:buSzPts val="2400"/>
            </a:pPr>
            <a:r>
              <a:rPr lang="en-US" dirty="0" smtClean="0"/>
              <a:t>It’s a way to talk to computer.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56480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C Language 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6480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 smtClean="0"/>
              <a:t>C is a general-purpose, procedural computer programming language supporting structured programming, lexical variable scope, and recursion, with a static type system. By design, C provides constructs that map efficiently to typical machine instructions.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0318" y="1501379"/>
            <a:ext cx="4939553" cy="2140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2000" dirty="0" smtClean="0"/>
              <a:t>C language </a:t>
            </a:r>
            <a:r>
              <a:rPr lang="en-US" sz="2000" dirty="0"/>
              <a:t>developed in the early 1970s by American computer scientist Dennis M. </a:t>
            </a:r>
            <a:r>
              <a:rPr lang="en-US" sz="2000" b="1" dirty="0"/>
              <a:t>Ritchie</a:t>
            </a:r>
            <a:r>
              <a:rPr lang="en-US" sz="2000" dirty="0"/>
              <a:t> at Bell </a:t>
            </a:r>
            <a:r>
              <a:rPr lang="en-US" sz="2000" dirty="0" smtClean="0"/>
              <a:t>Laboratories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71" y="1235303"/>
            <a:ext cx="3676800" cy="2672895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7" name="Google Shape;80;p15"/>
          <p:cNvSpPr txBox="1">
            <a:spLocks/>
          </p:cNvSpPr>
          <p:nvPr/>
        </p:nvSpPr>
        <p:spPr>
          <a:xfrm>
            <a:off x="575983" y="365951"/>
            <a:ext cx="7992035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sz="6000" dirty="0" smtClean="0"/>
              <a:t>Who Invented C 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249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56480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use C 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6480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2000" b="1" dirty="0" smtClean="0"/>
              <a:t>C</a:t>
            </a:r>
            <a:r>
              <a:rPr lang="en-US" sz="2000" dirty="0"/>
              <a:t> </a:t>
            </a:r>
            <a:r>
              <a:rPr lang="en-US" sz="2000" b="1" dirty="0"/>
              <a:t>language</a:t>
            </a:r>
            <a:r>
              <a:rPr lang="en-US" sz="2000" dirty="0"/>
              <a:t> is widely </a:t>
            </a:r>
            <a:r>
              <a:rPr lang="en-US" sz="2000" b="1" dirty="0"/>
              <a:t>used</a:t>
            </a:r>
            <a:r>
              <a:rPr lang="en-US" sz="2000" dirty="0"/>
              <a:t> in embedded systems. It is </a:t>
            </a:r>
            <a:r>
              <a:rPr lang="en-US" sz="2000" b="1" dirty="0"/>
              <a:t>used</a:t>
            </a:r>
            <a:r>
              <a:rPr lang="en-US" sz="2000" dirty="0"/>
              <a:t> for developing system applications. It is widely </a:t>
            </a:r>
            <a:r>
              <a:rPr lang="en-US" sz="2000" b="1" dirty="0"/>
              <a:t>used</a:t>
            </a:r>
            <a:r>
              <a:rPr lang="en-US" sz="2000" dirty="0"/>
              <a:t> for developing desktop applications. Most of the applications by Adobe are developed using </a:t>
            </a:r>
            <a:r>
              <a:rPr lang="en-US" sz="2000" b="1" dirty="0" smtClean="0"/>
              <a:t>C</a:t>
            </a:r>
            <a:r>
              <a:rPr lang="en-US" sz="2000" dirty="0"/>
              <a:t> </a:t>
            </a:r>
            <a:r>
              <a:rPr lang="en-US" sz="2000" b="1" dirty="0"/>
              <a:t>programming language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 smtClean="0"/>
              <a:t>Our Operating systems most of the parts are written in C.</a:t>
            </a:r>
          </a:p>
          <a:p>
            <a:pPr lvl="0" algn="just"/>
            <a:r>
              <a:rPr lang="en-US" sz="2000" dirty="0" smtClean="0"/>
              <a:t>Even MySQL database is written in C.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9495" y="1449200"/>
            <a:ext cx="6343650" cy="357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44" y="-234974"/>
            <a:ext cx="4119792" cy="21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learn C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 builds our Programming foundation.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14" y="272240"/>
            <a:ext cx="1520702" cy="1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56480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Characteristics</a:t>
            </a:r>
            <a:r>
              <a:rPr lang="en" dirty="0" smtClean="0"/>
              <a:t> of C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64800" y="1262903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2000" dirty="0" smtClean="0"/>
              <a:t>General Purpose</a:t>
            </a:r>
          </a:p>
          <a:p>
            <a:pPr lvl="0"/>
            <a:r>
              <a:rPr lang="en-IN" sz="2000" dirty="0" smtClean="0"/>
              <a:t>Structured</a:t>
            </a:r>
          </a:p>
          <a:p>
            <a:pPr lvl="0"/>
            <a:r>
              <a:rPr lang="en-IN" sz="2000" dirty="0" smtClean="0"/>
              <a:t>Case sensitive</a:t>
            </a:r>
          </a:p>
          <a:p>
            <a:pPr lvl="0"/>
            <a:r>
              <a:rPr lang="en-IN" sz="2000" dirty="0" smtClean="0"/>
              <a:t>High level</a:t>
            </a:r>
          </a:p>
          <a:p>
            <a:pPr lvl="0"/>
            <a:r>
              <a:rPr lang="en-IN" sz="2000" dirty="0" smtClean="0"/>
              <a:t>Platform independent</a:t>
            </a:r>
          </a:p>
          <a:p>
            <a:pPr lvl="0"/>
            <a:r>
              <a:rPr lang="en-IN" sz="2000" dirty="0"/>
              <a:t>Architecture </a:t>
            </a:r>
            <a:r>
              <a:rPr lang="en-IN" sz="2000" dirty="0" smtClean="0"/>
              <a:t>neutral</a:t>
            </a:r>
          </a:p>
          <a:p>
            <a:pPr lvl="0"/>
            <a:r>
              <a:rPr lang="en-IN" sz="2000" dirty="0" smtClean="0"/>
              <a:t>Fast</a:t>
            </a:r>
          </a:p>
          <a:p>
            <a:pPr lvl="0"/>
            <a:r>
              <a:rPr lang="en-IN" sz="2000" dirty="0" smtClean="0"/>
              <a:t>Typed</a:t>
            </a:r>
          </a:p>
          <a:p>
            <a:pPr lvl="0"/>
            <a:r>
              <a:rPr lang="en-US" sz="2000" dirty="0" smtClean="0"/>
              <a:t>Standardized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5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00" y="2143050"/>
            <a:ext cx="6014400" cy="8574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7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149</Words>
  <Application>Microsoft Office PowerPoint</Application>
  <PresentationFormat>On-screen Show (16:9)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Muli</vt:lpstr>
      <vt:lpstr>Lexend Deca</vt:lpstr>
      <vt:lpstr>Arial</vt:lpstr>
      <vt:lpstr>Aliena template</vt:lpstr>
      <vt:lpstr>Introduction to C Programming Language</vt:lpstr>
      <vt:lpstr>What is Programming ?</vt:lpstr>
      <vt:lpstr>What is C Language ?</vt:lpstr>
      <vt:lpstr>PowerPoint Presentation</vt:lpstr>
      <vt:lpstr>Where we use C ?</vt:lpstr>
      <vt:lpstr>Why to learn C ?</vt:lpstr>
      <vt:lpstr>Characteristics of C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 Language</dc:title>
  <cp:lastModifiedBy>Microsoft account</cp:lastModifiedBy>
  <cp:revision>13</cp:revision>
  <dcterms:modified xsi:type="dcterms:W3CDTF">2021-01-27T13:14:53Z</dcterms:modified>
</cp:coreProperties>
</file>