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074003F-A168-4FC1-9D79-9B9BE474928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71ECB92-D61C-4BF5-8874-EBD349AA2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49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003F-A168-4FC1-9D79-9B9BE474928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CB92-D61C-4BF5-8874-EBD349AA2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2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003F-A168-4FC1-9D79-9B9BE474928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CB92-D61C-4BF5-8874-EBD349AA2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5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003F-A168-4FC1-9D79-9B9BE474928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CB92-D61C-4BF5-8874-EBD349AA2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835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003F-A168-4FC1-9D79-9B9BE474928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CB92-D61C-4BF5-8874-EBD349AA2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475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003F-A168-4FC1-9D79-9B9BE474928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CB92-D61C-4BF5-8874-EBD349AA2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004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003F-A168-4FC1-9D79-9B9BE474928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CB92-D61C-4BF5-8874-EBD349AA2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905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074003F-A168-4FC1-9D79-9B9BE474928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CB92-D61C-4BF5-8874-EBD349AA2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361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074003F-A168-4FC1-9D79-9B9BE474928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CB92-D61C-4BF5-8874-EBD349AA2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3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003F-A168-4FC1-9D79-9B9BE474928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CB92-D61C-4BF5-8874-EBD349AA2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10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003F-A168-4FC1-9D79-9B9BE474928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CB92-D61C-4BF5-8874-EBD349AA2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6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003F-A168-4FC1-9D79-9B9BE474928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CB92-D61C-4BF5-8874-EBD349AA2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31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003F-A168-4FC1-9D79-9B9BE474928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CB92-D61C-4BF5-8874-EBD349AA2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59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003F-A168-4FC1-9D79-9B9BE474928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CB92-D61C-4BF5-8874-EBD349AA2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0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003F-A168-4FC1-9D79-9B9BE474928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CB92-D61C-4BF5-8874-EBD349AA2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003F-A168-4FC1-9D79-9B9BE474928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CB92-D61C-4BF5-8874-EBD349AA2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45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003F-A168-4FC1-9D79-9B9BE474928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CB92-D61C-4BF5-8874-EBD349AA2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48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074003F-A168-4FC1-9D79-9B9BE474928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71ECB92-D61C-4BF5-8874-EBD349AA2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48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Variables &amp; Data types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Programming </a:t>
            </a:r>
            <a:r>
              <a:rPr lang="en-IN" dirty="0" err="1" smtClean="0"/>
              <a:t>dnyan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1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Variable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Variables are storage containers which is used to store specified value.</a:t>
            </a:r>
          </a:p>
          <a:p>
            <a:r>
              <a:rPr lang="en-IN" dirty="0" smtClean="0"/>
              <a:t>In variables are stored value respectively to data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6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data types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variable in C has an associated data type. Each data type requires different amounts of memory and has some specific operations which can be performed over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50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of Data types commonly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char:</a:t>
            </a:r>
            <a:r>
              <a:rPr lang="en-US" dirty="0"/>
              <a:t> The most basic data type in C. It stores a single character and requires a single byte of memory in almost all compilers.</a:t>
            </a:r>
          </a:p>
          <a:p>
            <a:pPr fontAlgn="base"/>
            <a:r>
              <a:rPr lang="en-US" b="1" dirty="0" err="1"/>
              <a:t>int</a:t>
            </a:r>
            <a:r>
              <a:rPr lang="en-US" b="1" dirty="0"/>
              <a:t>: </a:t>
            </a:r>
            <a:r>
              <a:rPr lang="en-US" dirty="0"/>
              <a:t>As the name suggests, an </a:t>
            </a:r>
            <a:r>
              <a:rPr lang="en-US" dirty="0" err="1"/>
              <a:t>int</a:t>
            </a:r>
            <a:r>
              <a:rPr lang="en-US" dirty="0"/>
              <a:t> variable is used to store an integer.</a:t>
            </a:r>
          </a:p>
          <a:p>
            <a:pPr fontAlgn="base"/>
            <a:r>
              <a:rPr lang="en-US" b="1" dirty="0"/>
              <a:t>float:</a:t>
            </a:r>
            <a:r>
              <a:rPr lang="en-US" dirty="0"/>
              <a:t> It is used to store decimal numbers (numbers with floating point value) with single precision.</a:t>
            </a:r>
          </a:p>
          <a:p>
            <a:pPr fontAlgn="base"/>
            <a:r>
              <a:rPr lang="en-US" b="1" dirty="0"/>
              <a:t>double:</a:t>
            </a:r>
            <a:r>
              <a:rPr lang="en-US" dirty="0"/>
              <a:t> It is used to store decimal numbers (numbers with floating point value) with double precision. </a:t>
            </a:r>
          </a:p>
        </p:txBody>
      </p:sp>
    </p:spTree>
    <p:extLst>
      <p:ext uri="{BB962C8B-B14F-4D97-AF65-F5344CB8AC3E}">
        <p14:creationId xmlns:p14="http://schemas.microsoft.com/office/powerpoint/2010/main" val="256362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Sets of Integer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753" b="63153"/>
          <a:stretch/>
        </p:blipFill>
        <p:spPr>
          <a:xfrm>
            <a:off x="3424383" y="3227678"/>
            <a:ext cx="4222554" cy="1133620"/>
          </a:xfrm>
        </p:spPr>
      </p:pic>
      <p:sp>
        <p:nvSpPr>
          <p:cNvPr id="5" name="TextBox 4"/>
          <p:cNvSpPr txBox="1"/>
          <p:nvPr/>
        </p:nvSpPr>
        <p:spPr>
          <a:xfrm>
            <a:off x="8207277" y="2778826"/>
            <a:ext cx="2885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signed integer is an integer that can be both positive and negative. This is as opposed to an unsigned integer, which can only be positive.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614057" y="5153891"/>
            <a:ext cx="496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Range of </a:t>
            </a:r>
            <a:r>
              <a:rPr lang="en-IN" dirty="0" err="1" smtClean="0"/>
              <a:t>int</a:t>
            </a:r>
            <a:r>
              <a:rPr lang="en-IN" dirty="0" smtClean="0"/>
              <a:t> = </a:t>
            </a:r>
            <a:r>
              <a:rPr lang="en-IN" dirty="0"/>
              <a:t>-2,147,483,648 to 2,147,483,647 </a:t>
            </a:r>
          </a:p>
        </p:txBody>
      </p:sp>
    </p:spTree>
    <p:extLst>
      <p:ext uri="{BB962C8B-B14F-4D97-AF65-F5344CB8AC3E}">
        <p14:creationId xmlns:p14="http://schemas.microsoft.com/office/powerpoint/2010/main" val="13144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of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Int</a:t>
            </a:r>
            <a:r>
              <a:rPr lang="en-IN" dirty="0" smtClean="0"/>
              <a:t> – 4 bytes</a:t>
            </a:r>
          </a:p>
          <a:p>
            <a:r>
              <a:rPr lang="en-IN" dirty="0" smtClean="0"/>
              <a:t>Char – 1 byte</a:t>
            </a:r>
          </a:p>
          <a:p>
            <a:r>
              <a:rPr lang="en-IN" dirty="0" smtClean="0"/>
              <a:t>Float – 4 bytes</a:t>
            </a:r>
          </a:p>
          <a:p>
            <a:r>
              <a:rPr lang="en-IN" dirty="0" smtClean="0"/>
              <a:t>Double – 8 bytes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7429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</a:t>
            </a:r>
            <a:r>
              <a:rPr lang="en-IN" dirty="0"/>
              <a:t>is Format </a:t>
            </a:r>
            <a:r>
              <a:rPr lang="en-IN" dirty="0" err="1"/>
              <a:t>specifiers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format </a:t>
            </a:r>
            <a:r>
              <a:rPr lang="en-US" dirty="0" err="1"/>
              <a:t>specifier</a:t>
            </a:r>
            <a:r>
              <a:rPr lang="en-US" dirty="0"/>
              <a:t> is used during input and output. It is a way to tell the compiler what type of data is in a variable during taking input using </a:t>
            </a:r>
            <a:r>
              <a:rPr lang="en-US" dirty="0" err="1"/>
              <a:t>scanf</a:t>
            </a:r>
            <a:r>
              <a:rPr lang="en-US" dirty="0"/>
              <a:t>() or printing using </a:t>
            </a:r>
            <a:r>
              <a:rPr lang="en-US" dirty="0" err="1"/>
              <a:t>printf</a:t>
            </a:r>
            <a:r>
              <a:rPr lang="en-US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1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Format </a:t>
            </a:r>
            <a:r>
              <a:rPr lang="en-IN" dirty="0" err="1"/>
              <a:t>specifiers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Int</a:t>
            </a:r>
            <a:r>
              <a:rPr lang="en-IN" dirty="0" smtClean="0"/>
              <a:t> - %d</a:t>
            </a:r>
          </a:p>
          <a:p>
            <a:r>
              <a:rPr lang="en-IN" dirty="0" smtClean="0"/>
              <a:t>Float - %f</a:t>
            </a:r>
          </a:p>
          <a:p>
            <a:r>
              <a:rPr lang="en-IN" dirty="0" smtClean="0"/>
              <a:t>Double - %lf</a:t>
            </a:r>
          </a:p>
          <a:p>
            <a:r>
              <a:rPr lang="en-IN" dirty="0" smtClean="0"/>
              <a:t>Char - %c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4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</TotalTime>
  <Words>194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Variables &amp; Data types</vt:lpstr>
      <vt:lpstr>What is Variable ?</vt:lpstr>
      <vt:lpstr>What are data types ?</vt:lpstr>
      <vt:lpstr>List of Data types commonly used</vt:lpstr>
      <vt:lpstr>Sets of Integer</vt:lpstr>
      <vt:lpstr>Memory of data types</vt:lpstr>
      <vt:lpstr>What is Format specifiers</vt:lpstr>
      <vt:lpstr>Format specifiers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&amp; Data types</dc:title>
  <dc:creator>Microsoft account</dc:creator>
  <cp:lastModifiedBy>Microsoft account</cp:lastModifiedBy>
  <cp:revision>6</cp:revision>
  <dcterms:created xsi:type="dcterms:W3CDTF">2021-02-05T02:41:09Z</dcterms:created>
  <dcterms:modified xsi:type="dcterms:W3CDTF">2021-02-05T04:19:53Z</dcterms:modified>
</cp:coreProperties>
</file>