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1" r:id="rId4"/>
    <p:sldId id="262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767" autoAdjust="0"/>
  </p:normalViewPr>
  <p:slideViewPr>
    <p:cSldViewPr snapToGrid="0">
      <p:cViewPr varScale="1">
        <p:scale>
          <a:sx n="79" d="100"/>
          <a:sy n="79" d="100"/>
        </p:scale>
        <p:origin x="11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42883-D7BE-42B8-9216-1993079BA0A9}" type="datetimeFigureOut">
              <a:rPr lang="ru-RU" smtClean="0"/>
              <a:t>08.09.2019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41F6E-C4A0-46DB-8135-596C32432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79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41F6E-C4A0-46DB-8135-596C32432B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1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планування - "</a:t>
            </a:r>
            <a:r>
              <a:rPr lang="uk-UA" dirty="0" err="1" smtClean="0"/>
              <a:t>заплановуємо</a:t>
            </a:r>
            <a:r>
              <a:rPr lang="uk-UA" dirty="0" smtClean="0"/>
              <a:t>" блок, якого хочемо досягти</a:t>
            </a:r>
          </a:p>
          <a:p>
            <a:r>
              <a:rPr lang="uk-UA" dirty="0" smtClean="0"/>
              <a:t>досягнення цілей - даємо зірочки за виконане завдання (успішність проходження блоку)</a:t>
            </a:r>
          </a:p>
          <a:p>
            <a:r>
              <a:rPr lang="uk-UA" dirty="0" smtClean="0"/>
              <a:t>освіта - отримуємо поради для виконання кожного блоку</a:t>
            </a:r>
            <a:endParaRPr lang="en-US" dirty="0" smtClean="0"/>
          </a:p>
          <a:p>
            <a:endParaRPr lang="uk-UA" dirty="0" smtClean="0"/>
          </a:p>
          <a:p>
            <a:r>
              <a:rPr lang="uk-UA" dirty="0" smtClean="0"/>
              <a:t>Відмінність: завдання є не відомим для користувача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41F6E-C4A0-46DB-8135-596C32432B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01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41F6E-C4A0-46DB-8135-596C32432B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33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27927" y="816429"/>
            <a:ext cx="7806371" cy="207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ComfortDev</a:t>
            </a:r>
            <a:r>
              <a:rPr lang="en-US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 -</a:t>
            </a:r>
          </a:p>
          <a:p>
            <a:pPr algn="l"/>
            <a:r>
              <a:rPr lang="en-US" sz="4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Develop your Comfort Zone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27" y="5119776"/>
            <a:ext cx="20377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AMI-31:</a:t>
            </a:r>
          </a:p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Mertsalo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Iryna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Dovhan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Maksym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Payensky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Ihor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Romaniv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 Marta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About the Project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474" y="1016871"/>
            <a:ext cx="3712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The main goal: self development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829474" y="1496229"/>
            <a:ext cx="7869891" cy="2032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Aimed for: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Improving soft skills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Training emotional intelligence 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Cheap way of psychology development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829474" y="3172026"/>
            <a:ext cx="7869891" cy="1695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Roles: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User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Admin</a:t>
            </a: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829474" y="4511040"/>
            <a:ext cx="7869891" cy="2310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The main requirements: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Registration window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Psychology test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Blocks with tasks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Random task generating in each block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Indicator of success in each block</a:t>
            </a: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563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Similar apps (fields)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5" b="6640"/>
          <a:stretch/>
        </p:blipFill>
        <p:spPr>
          <a:xfrm>
            <a:off x="3249028" y="2121408"/>
            <a:ext cx="2441448" cy="3596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2" b="7086"/>
          <a:stretch/>
        </p:blipFill>
        <p:spPr>
          <a:xfrm>
            <a:off x="5936481" y="2511552"/>
            <a:ext cx="2446922" cy="3596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6" b="3730"/>
          <a:stretch/>
        </p:blipFill>
        <p:spPr>
          <a:xfrm>
            <a:off x="645459" y="1775651"/>
            <a:ext cx="2347980" cy="3596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3351497" y="171133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Goals achievement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977" y="2111442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Education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9930" y="1356637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Planning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907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Technology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961" y="2845571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Desktop application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63" t="10344" r="-6" b="10431"/>
          <a:stretch/>
        </p:blipFill>
        <p:spPr>
          <a:xfrm>
            <a:off x="1146219" y="3245681"/>
            <a:ext cx="7147775" cy="3195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202961" y="1224951"/>
            <a:ext cx="7869891" cy="471123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Backend: .NET, ADO.NET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Frontend: FW, WPF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Additional: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JSON,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XML, Google Cloud</a:t>
            </a:r>
          </a:p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donisC" panose="000008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681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530007" y="1632858"/>
            <a:ext cx="7806371" cy="207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nisC" panose="00000800000000000000" pitchFamily="2" charset="-52"/>
              </a:rPr>
              <a:t>Thanks :)</a:t>
            </a:r>
          </a:p>
        </p:txBody>
      </p:sp>
    </p:spTree>
    <p:extLst>
      <p:ext uri="{BB962C8B-B14F-4D97-AF65-F5344CB8AC3E}">
        <p14:creationId xmlns:p14="http://schemas.microsoft.com/office/powerpoint/2010/main" val="11157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</TotalTime>
  <Words>141</Words>
  <Application>Microsoft Office PowerPoint</Application>
  <PresentationFormat>Экран (4:3)</PresentationFormat>
  <Paragraphs>40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AdonisC</vt:lpstr>
      <vt:lpstr>Arial</vt:lpstr>
      <vt:lpstr>Calibri</vt:lpstr>
      <vt:lpstr>Calibri Light</vt:lpstr>
      <vt:lpstr>Office Theme</vt:lpstr>
      <vt:lpstr>Презентация PowerPoint</vt:lpstr>
      <vt:lpstr>About the Project</vt:lpstr>
      <vt:lpstr>Similar apps (fields)</vt:lpstr>
      <vt:lpstr>Technology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Пользователь</cp:lastModifiedBy>
  <cp:revision>57</cp:revision>
  <dcterms:created xsi:type="dcterms:W3CDTF">2016-11-18T14:12:19Z</dcterms:created>
  <dcterms:modified xsi:type="dcterms:W3CDTF">2019-09-09T08:11:00Z</dcterms:modified>
</cp:coreProperties>
</file>