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CFD247E-27B1-4CF7-8751-D023D07E73E5}" type="datetimeFigureOut">
              <a:rPr lang="uk-UA" smtClean="0"/>
              <a:t>14.09.2019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ADB255F-A970-4BAF-8361-E312F000C83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809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247E-27B1-4CF7-8751-D023D07E73E5}" type="datetimeFigureOut">
              <a:rPr lang="uk-UA" smtClean="0"/>
              <a:t>14.09.2019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255F-A970-4BAF-8361-E312F000C83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193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247E-27B1-4CF7-8751-D023D07E73E5}" type="datetimeFigureOut">
              <a:rPr lang="uk-UA" smtClean="0"/>
              <a:t>14.09.2019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255F-A970-4BAF-8361-E312F000C83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3245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247E-27B1-4CF7-8751-D023D07E73E5}" type="datetimeFigureOut">
              <a:rPr lang="uk-UA" smtClean="0"/>
              <a:t>14.09.2019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255F-A970-4BAF-8361-E312F000C83D}" type="slidenum">
              <a:rPr lang="uk-UA" smtClean="0"/>
              <a:t>‹№›</a:t>
            </a:fld>
            <a:endParaRPr lang="uk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6852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247E-27B1-4CF7-8751-D023D07E73E5}" type="datetimeFigureOut">
              <a:rPr lang="uk-UA" smtClean="0"/>
              <a:t>14.09.2019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255F-A970-4BAF-8361-E312F000C83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6383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247E-27B1-4CF7-8751-D023D07E73E5}" type="datetimeFigureOut">
              <a:rPr lang="uk-UA" smtClean="0"/>
              <a:t>14.09.2019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255F-A970-4BAF-8361-E312F000C83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9278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247E-27B1-4CF7-8751-D023D07E73E5}" type="datetimeFigureOut">
              <a:rPr lang="uk-UA" smtClean="0"/>
              <a:t>14.09.2019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255F-A970-4BAF-8361-E312F000C83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8988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247E-27B1-4CF7-8751-D023D07E73E5}" type="datetimeFigureOut">
              <a:rPr lang="uk-UA" smtClean="0"/>
              <a:t>14.09.2019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255F-A970-4BAF-8361-E312F000C83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4134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247E-27B1-4CF7-8751-D023D07E73E5}" type="datetimeFigureOut">
              <a:rPr lang="uk-UA" smtClean="0"/>
              <a:t>14.09.2019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255F-A970-4BAF-8361-E312F000C83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243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247E-27B1-4CF7-8751-D023D07E73E5}" type="datetimeFigureOut">
              <a:rPr lang="uk-UA" smtClean="0"/>
              <a:t>14.09.2019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255F-A970-4BAF-8361-E312F000C83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442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247E-27B1-4CF7-8751-D023D07E73E5}" type="datetimeFigureOut">
              <a:rPr lang="uk-UA" smtClean="0"/>
              <a:t>14.09.2019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255F-A970-4BAF-8361-E312F000C83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563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247E-27B1-4CF7-8751-D023D07E73E5}" type="datetimeFigureOut">
              <a:rPr lang="uk-UA" smtClean="0"/>
              <a:t>14.09.2019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255F-A970-4BAF-8361-E312F000C83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815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247E-27B1-4CF7-8751-D023D07E73E5}" type="datetimeFigureOut">
              <a:rPr lang="uk-UA" smtClean="0"/>
              <a:t>14.09.2019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255F-A970-4BAF-8361-E312F000C83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349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247E-27B1-4CF7-8751-D023D07E73E5}" type="datetimeFigureOut">
              <a:rPr lang="uk-UA" smtClean="0"/>
              <a:t>14.09.2019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255F-A970-4BAF-8361-E312F000C83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274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247E-27B1-4CF7-8751-D023D07E73E5}" type="datetimeFigureOut">
              <a:rPr lang="uk-UA" smtClean="0"/>
              <a:t>14.09.2019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255F-A970-4BAF-8361-E312F000C83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401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247E-27B1-4CF7-8751-D023D07E73E5}" type="datetimeFigureOut">
              <a:rPr lang="uk-UA" smtClean="0"/>
              <a:t>14.09.2019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255F-A970-4BAF-8361-E312F000C83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061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247E-27B1-4CF7-8751-D023D07E73E5}" type="datetimeFigureOut">
              <a:rPr lang="uk-UA" smtClean="0"/>
              <a:t>14.09.2019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255F-A970-4BAF-8361-E312F000C83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862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D247E-27B1-4CF7-8751-D023D07E73E5}" type="datetimeFigureOut">
              <a:rPr lang="uk-UA" smtClean="0"/>
              <a:t>14.09.2019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B255F-A970-4BAF-8361-E312F000C83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5269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56891-7302-4659-843A-FCA2F143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3927702"/>
          </a:xfrm>
        </p:spPr>
        <p:txBody>
          <a:bodyPr>
            <a:noAutofit/>
          </a:bodyPr>
          <a:lstStyle/>
          <a:p>
            <a:pPr algn="ctr"/>
            <a:r>
              <a:rPr lang="en-US" sz="9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</a:t>
            </a:r>
            <a:r>
              <a:rPr lang="uk-UA" sz="9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Cooking</a:t>
            </a:r>
            <a:endParaRPr lang="uk-UA" sz="9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2C10687-EEFF-4A94-A5B4-843927754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876424" y="5257799"/>
            <a:ext cx="8791575" cy="45719"/>
          </a:xfrm>
        </p:spPr>
        <p:txBody>
          <a:bodyPr>
            <a:normAutofit fontScale="25000" lnSpcReduction="20000"/>
          </a:bodyPr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0292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630A0-FAC3-4976-910F-330230EB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66799"/>
          </a:xfrm>
        </p:spPr>
        <p:txBody>
          <a:bodyPr>
            <a:normAutofit/>
          </a:bodyPr>
          <a:lstStyle/>
          <a:p>
            <a:pPr algn="ctr"/>
            <a:r>
              <a:rPr lang="uk-UA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Наша команда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E36FFE-BA0C-4290-BA10-A101513DA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336" y="886785"/>
            <a:ext cx="2849733" cy="284973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E205744-2148-4C32-A92D-BE8FF5E4D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8" y="4008267"/>
            <a:ext cx="2849733" cy="2849733"/>
          </a:xfrm>
          <a:prstGeom prst="rect">
            <a:avLst/>
          </a:prstGeom>
        </p:spPr>
      </p:pic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7B910D59-5D92-4F35-825D-7056D3807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86" y="886785"/>
            <a:ext cx="2849733" cy="284973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D4D708-97F7-4615-8B07-4BEA48253FB0}"/>
              </a:ext>
            </a:extLst>
          </p:cNvPr>
          <p:cNvSpPr txBox="1"/>
          <p:nvPr/>
        </p:nvSpPr>
        <p:spPr>
          <a:xfrm>
            <a:off x="3733066" y="1482571"/>
            <a:ext cx="2130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Денис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Доскач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A644B9-62D2-48BF-9CBE-4F850D70EBEE}"/>
              </a:ext>
            </a:extLst>
          </p:cNvPr>
          <p:cNvSpPr txBox="1"/>
          <p:nvPr/>
        </p:nvSpPr>
        <p:spPr>
          <a:xfrm>
            <a:off x="3733066" y="4004029"/>
            <a:ext cx="2130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Юра 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Мичка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0769E-69C9-46FF-94DE-99D371F31738}"/>
              </a:ext>
            </a:extLst>
          </p:cNvPr>
          <p:cNvSpPr txBox="1"/>
          <p:nvPr/>
        </p:nvSpPr>
        <p:spPr>
          <a:xfrm>
            <a:off x="6585119" y="1512661"/>
            <a:ext cx="2303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Ярина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Паславська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9F8752-7B17-4D89-B8F0-1EBA6E23606E}"/>
              </a:ext>
            </a:extLst>
          </p:cNvPr>
          <p:cNvSpPr txBox="1"/>
          <p:nvPr/>
        </p:nvSpPr>
        <p:spPr>
          <a:xfrm>
            <a:off x="6579202" y="4004029"/>
            <a:ext cx="2032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Данііл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Садовський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E023C78-FD94-437C-A5AE-DCB7B9F402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118" y="3733850"/>
            <a:ext cx="2045453" cy="312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7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14A56-71F0-449F-BBD5-04A42097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8777"/>
            <a:ext cx="9905998" cy="1091953"/>
          </a:xfrm>
        </p:spPr>
        <p:txBody>
          <a:bodyPr>
            <a:normAutofit/>
          </a:bodyPr>
          <a:lstStyle/>
          <a:p>
            <a:pPr algn="ctr"/>
            <a:r>
              <a:rPr lang="uk-UA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кого?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1CA1DF0A-BEF6-4E95-AE5A-D234F2FAF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797" y="1122775"/>
            <a:ext cx="2462935" cy="3280549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9AB609C-9B1F-4B0B-B90C-68A4FC32F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320" y="4649252"/>
            <a:ext cx="3183103" cy="211997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54BA04D-0CA0-4AE1-9841-1A76585D6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937" y="1122775"/>
            <a:ext cx="4204610" cy="305789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CF5E659-7F2B-4A5A-93B6-E588851B93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92" y="1122775"/>
            <a:ext cx="3151228" cy="31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3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6065C-C18F-437D-B7A7-E07D18F8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532"/>
            <a:ext cx="9905998" cy="1038687"/>
          </a:xfrm>
        </p:spPr>
        <p:txBody>
          <a:bodyPr>
            <a:normAutofit/>
          </a:bodyPr>
          <a:lstStyle/>
          <a:p>
            <a:pPr algn="ctr"/>
            <a:r>
              <a:rPr lang="uk-UA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працює?</a:t>
            </a:r>
          </a:p>
        </p:txBody>
      </p:sp>
      <p:sp>
        <p:nvSpPr>
          <p:cNvPr id="23" name="Місце для вмісту 22">
            <a:extLst>
              <a:ext uri="{FF2B5EF4-FFF2-40B4-BE49-F238E27FC236}">
                <a16:creationId xmlns:a16="http://schemas.microsoft.com/office/drawing/2014/main" id="{8C268EFD-42CE-439D-A266-A9696801B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6656"/>
            <a:ext cx="9905999" cy="4024545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Розплющіть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очі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Відчиніть дверцята холодильника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Уведіть список наявних інгредієнтів</a:t>
            </a:r>
          </a:p>
          <a:p>
            <a:pPr marL="0" indent="0" algn="ctr">
              <a:buNone/>
            </a:pPr>
            <a:r>
              <a:rPr lang="uk-UA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ТУТ ВІДБУВАЄТЬСЯ МАГІЯ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Насолоджуйтеся чудовими домашніми стравами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7484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2E6F2-D729-4564-8EFD-D2FA6BEF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"/>
            <a:ext cx="9906000" cy="1066802"/>
          </a:xfrm>
        </p:spPr>
        <p:txBody>
          <a:bodyPr>
            <a:normAutofit/>
          </a:bodyPr>
          <a:lstStyle/>
          <a:p>
            <a:pPr algn="ctr"/>
            <a:r>
              <a:rPr lang="uk-UA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Ролі*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A21C103D-60EB-4661-A867-8DBE7CDA8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1066802"/>
            <a:ext cx="4649783" cy="744243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41B327A8-D400-413A-ABDE-F894B7708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1811045"/>
            <a:ext cx="4878391" cy="3980153"/>
          </a:xfrm>
        </p:spPr>
        <p:txBody>
          <a:bodyPr/>
          <a:lstStyle/>
          <a:p>
            <a:pPr algn="just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Реєструється</a:t>
            </a:r>
          </a:p>
          <a:p>
            <a:pPr algn="just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Шукає страви за інгредієнтами, категоріями або назвою</a:t>
            </a:r>
          </a:p>
          <a:p>
            <a:pPr algn="just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Додає страву в улюблені</a:t>
            </a:r>
          </a:p>
          <a:p>
            <a:pPr algn="just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Оцінює страву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688C913-CEAB-4AFD-B2CD-2767B7539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1066802"/>
            <a:ext cx="4646602" cy="744243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Адміністратор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AC5AC91C-3C51-4CCA-ACF7-A88069E47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11045"/>
            <a:ext cx="5359893" cy="3980153"/>
          </a:xfrm>
        </p:spPr>
        <p:txBody>
          <a:bodyPr/>
          <a:lstStyle/>
          <a:p>
            <a:pPr algn="just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Додає, редагує та видаляє рецепти</a:t>
            </a:r>
          </a:p>
          <a:p>
            <a:pPr algn="just"/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553A2-7E3B-4C75-BEA5-BCE27E515CEB}"/>
              </a:ext>
            </a:extLst>
          </p:cNvPr>
          <p:cNvSpPr txBox="1"/>
          <p:nvPr/>
        </p:nvSpPr>
        <p:spPr>
          <a:xfrm>
            <a:off x="1296140" y="6241002"/>
            <a:ext cx="663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Детальніше описано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діаграмі</a:t>
            </a:r>
          </a:p>
        </p:txBody>
      </p:sp>
    </p:spTree>
    <p:extLst>
      <p:ext uri="{BB962C8B-B14F-4D97-AF65-F5344CB8AC3E}">
        <p14:creationId xmlns:p14="http://schemas.microsoft.com/office/powerpoint/2010/main" val="364701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DC69E-1482-4677-99F8-E8C276E8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242874"/>
          </a:xfrm>
        </p:spPr>
        <p:txBody>
          <a:bodyPr>
            <a:normAutofit/>
          </a:bodyPr>
          <a:lstStyle/>
          <a:p>
            <a:pPr algn="ctr"/>
            <a:r>
              <a:rPr lang="uk-UA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</a:t>
            </a:r>
          </a:p>
        </p:txBody>
      </p:sp>
      <p:pic>
        <p:nvPicPr>
          <p:cNvPr id="15" name="Місце для вмісту 14">
            <a:extLst>
              <a:ext uri="{FF2B5EF4-FFF2-40B4-BE49-F238E27FC236}">
                <a16:creationId xmlns:a16="http://schemas.microsoft.com/office/drawing/2014/main" id="{7B1A04CC-70D9-459B-A95A-BF0BED1DD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08" y="1908937"/>
            <a:ext cx="3589645" cy="358964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8587C5-B07F-4977-9B90-A22B97772F7D}"/>
              </a:ext>
            </a:extLst>
          </p:cNvPr>
          <p:cNvSpPr txBox="1"/>
          <p:nvPr/>
        </p:nvSpPr>
        <p:spPr>
          <a:xfrm>
            <a:off x="5566300" y="1908937"/>
            <a:ext cx="5797117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Загалом наша програма та її аналог є схожими крім кількох пунктів. Наша програма: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Дає можливість користувачу зареєструватися та вибирати улюблені страви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Має рейтинг страв, за тим оцінюють наші користувачі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Зроблена з любов’ю)</a:t>
            </a:r>
          </a:p>
        </p:txBody>
      </p:sp>
    </p:spTree>
    <p:extLst>
      <p:ext uri="{BB962C8B-B14F-4D97-AF65-F5344CB8AC3E}">
        <p14:creationId xmlns:p14="http://schemas.microsoft.com/office/powerpoint/2010/main" val="39795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E1A04-F222-4F3E-829D-DAD4AE39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66799"/>
          </a:xfrm>
        </p:spPr>
        <p:txBody>
          <a:bodyPr>
            <a:normAutofit/>
          </a:bodyPr>
          <a:lstStyle/>
          <a:p>
            <a:pPr algn="ctr"/>
            <a:r>
              <a:rPr lang="uk-UA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Технології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4966AD-C0AA-4DB9-8A66-0D4E593D5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072" y="3429000"/>
            <a:ext cx="3507000" cy="1968445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F272190A-4996-479E-A180-DBCEA9A6A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104899"/>
            <a:ext cx="2286000" cy="2286000"/>
          </a:xfrm>
          <a:prstGeom prst="rect">
            <a:avLst/>
          </a:prstGeom>
        </p:spPr>
      </p:pic>
      <p:pic>
        <p:nvPicPr>
          <p:cNvPr id="37" name="Місце для вмісту 36">
            <a:extLst>
              <a:ext uri="{FF2B5EF4-FFF2-40B4-BE49-F238E27FC236}">
                <a16:creationId xmlns:a16="http://schemas.microsoft.com/office/drawing/2014/main" id="{46E63B70-7FE4-4C1F-A9B8-A7E8FD05E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01" y="3429000"/>
            <a:ext cx="3585451" cy="1963461"/>
          </a:xfrm>
        </p:spPr>
      </p:pic>
    </p:spTree>
    <p:extLst>
      <p:ext uri="{BB962C8B-B14F-4D97-AF65-F5344CB8AC3E}">
        <p14:creationId xmlns:p14="http://schemas.microsoft.com/office/powerpoint/2010/main" val="146776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Схема</Template>
  <TotalTime>533</TotalTime>
  <Words>108</Words>
  <Application>Microsoft Office PowerPoint</Application>
  <PresentationFormat>Широкий екран</PresentationFormat>
  <Paragraphs>30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Tw Cen MT</vt:lpstr>
      <vt:lpstr>Схема</vt:lpstr>
      <vt:lpstr>Intelligent Cooking</vt:lpstr>
      <vt:lpstr>Наша команда</vt:lpstr>
      <vt:lpstr>Для кого?</vt:lpstr>
      <vt:lpstr>Як працює?</vt:lpstr>
      <vt:lpstr>Ролі*</vt:lpstr>
      <vt:lpstr>Аналоги</vt:lpstr>
      <vt:lpstr>Технології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Напиши назву</dc:title>
  <dc:creator>User</dc:creator>
  <cp:lastModifiedBy>User</cp:lastModifiedBy>
  <cp:revision>17</cp:revision>
  <dcterms:created xsi:type="dcterms:W3CDTF">2019-09-08T12:28:53Z</dcterms:created>
  <dcterms:modified xsi:type="dcterms:W3CDTF">2019-09-14T17:14:09Z</dcterms:modified>
</cp:coreProperties>
</file>