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80" d="100"/>
          <a:sy n="80" d="100"/>
        </p:scale>
        <p:origin x="53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336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710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97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8867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63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3718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178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374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4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210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116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408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129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019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78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270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844A7-33AF-40CC-9230-F1D5510476F2}" type="datetimeFigureOut">
              <a:rPr lang="uk-UA" smtClean="0"/>
              <a:t>09.09.2019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5F94DA-AC2A-4CB8-ADB9-6E969086D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773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0975" y="4362450"/>
            <a:ext cx="9144000" cy="144272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uk-UA" sz="9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Команда:</a:t>
            </a:r>
            <a:endParaRPr lang="uk-UA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Біганський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Ігор</a:t>
            </a:r>
          </a:p>
          <a:p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Гнат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Ігор</a:t>
            </a:r>
          </a:p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Павлик Владислав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1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Ціль проекту:</a:t>
            </a:r>
            <a:endParaRPr lang="uk-UA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desktop-application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сервісу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Taxi</a:t>
            </a:r>
            <a:endParaRPr lang="uk-UA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якій буде реалізовано:</a:t>
            </a:r>
          </a:p>
          <a:p>
            <a:pPr lvl="1"/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типи юзерів</a:t>
            </a:r>
          </a:p>
          <a:p>
            <a:pPr lvl="1"/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 поїздки</a:t>
            </a:r>
          </a:p>
          <a:p>
            <a:pPr lvl="1"/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нового водія</a:t>
            </a:r>
          </a:p>
          <a:p>
            <a:pPr marL="457200" lvl="1" indent="0">
              <a:buNone/>
            </a:pPr>
            <a:endParaRPr lang="uk-UA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uk-UA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uk-UA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uk-UA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Існуючі аналоги:</a:t>
            </a:r>
            <a:endParaRPr lang="uk-UA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60515"/>
            <a:ext cx="8596668" cy="4183060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Uber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Uber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полягає в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миттєвому-онлайн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замовленні та відстежуванні доступних водіїв в реальному часі</a:t>
            </a:r>
          </a:p>
          <a:p>
            <a:pPr lvl="1"/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Недоліки: погана оптимізація, постійні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провисання,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неможливості скасування замовлення в деяких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ситуаціях, замовлення поїздки тільки через мобільний додаток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“Uber”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дуже великий розмір додатку</a:t>
            </a:r>
          </a:p>
          <a:p>
            <a:pPr marL="457200" lvl="1" indent="0">
              <a:buNone/>
            </a:pPr>
            <a:endParaRPr lang="uk-UA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Taxi 838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Переваги: Можливість оформлення через додаток або через оператора та маленький розмір додатку</a:t>
            </a:r>
          </a:p>
          <a:p>
            <a:pPr lvl="1"/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Недоліки: при замовленні через оператора ,часто просто не з’єднує з оператором.</a:t>
            </a:r>
          </a:p>
          <a:p>
            <a:pPr lvl="1"/>
            <a:endParaRPr lang="uk-UA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uk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uk-UA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6091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108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Аспект</vt:lpstr>
      <vt:lpstr>Operator</vt:lpstr>
      <vt:lpstr>Команда:</vt:lpstr>
      <vt:lpstr>Ціль проекту:</vt:lpstr>
      <vt:lpstr>Існуючі аналоги: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</dc:title>
  <dc:creator>Влад Павлик</dc:creator>
  <cp:lastModifiedBy>Влад Павлик</cp:lastModifiedBy>
  <cp:revision>21</cp:revision>
  <dcterms:created xsi:type="dcterms:W3CDTF">2019-09-09T07:14:01Z</dcterms:created>
  <dcterms:modified xsi:type="dcterms:W3CDTF">2019-09-09T08:17:08Z</dcterms:modified>
</cp:coreProperties>
</file>