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</a:t>
            </a:r>
            <a:r>
              <a:rPr lang="en-US" dirty="0" err="1" smtClean="0">
                <a:solidFill>
                  <a:srgbClr val="FFFF00"/>
                </a:solidFill>
              </a:rPr>
              <a:t>Note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Для кого: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Для людей, які використовують велику кількість </a:t>
            </a:r>
            <a:r>
              <a:rPr lang="uk-UA" sz="2400" dirty="0" err="1" smtClean="0"/>
              <a:t>пристороїв</a:t>
            </a:r>
            <a:r>
              <a:rPr lang="uk-UA" sz="2400" dirty="0" smtClean="0"/>
              <a:t>, причому на різних платформах</a:t>
            </a:r>
          </a:p>
          <a:p>
            <a:r>
              <a:rPr lang="uk-UA" sz="2400" dirty="0" smtClean="0"/>
              <a:t>Для людей які люблять тримати все в одному місці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6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- легкий </a:t>
            </a:r>
            <a:r>
              <a:rPr lang="uk-UA" sz="2400" dirty="0"/>
              <a:t>доступ з більшості </a:t>
            </a:r>
            <a:r>
              <a:rPr lang="uk-UA" sz="2400" dirty="0" err="1"/>
              <a:t>девайсів</a:t>
            </a: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- зручність</a:t>
            </a:r>
            <a:br>
              <a:rPr lang="uk-UA" sz="2400" dirty="0"/>
            </a:br>
            <a:r>
              <a:rPr lang="uk-UA" sz="2400" dirty="0"/>
              <a:t>- можливість працювати </a:t>
            </a:r>
            <a:r>
              <a:rPr lang="uk-UA" sz="2400" dirty="0" err="1"/>
              <a:t>офлайн</a:t>
            </a: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- легкість редагування</a:t>
            </a:r>
            <a:br>
              <a:rPr lang="uk-UA" sz="2400" dirty="0"/>
            </a:br>
            <a:r>
              <a:rPr lang="uk-UA" sz="2400" dirty="0"/>
              <a:t>- підтримка зовнішніх </a:t>
            </a:r>
            <a:r>
              <a:rPr lang="uk-UA" sz="2400" dirty="0" smtClean="0"/>
              <a:t>форматів</a:t>
            </a:r>
            <a:br>
              <a:rPr lang="uk-UA" sz="2400" dirty="0" smtClean="0"/>
            </a:br>
            <a:r>
              <a:rPr lang="uk-UA" sz="2400" dirty="0" smtClean="0"/>
              <a:t>- підтримка в бекграунді</a:t>
            </a: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- можливість створювати нові простори</a:t>
            </a:r>
            <a:br>
              <a:rPr lang="uk-UA" sz="2400" dirty="0"/>
            </a:br>
            <a:r>
              <a:rPr lang="uk-UA" sz="2400" dirty="0"/>
              <a:t>- можливість працювати багатьом людям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25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uk-UA" dirty="0" smtClean="0"/>
              <a:t>Порівняння з альтернативами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0" y="1184276"/>
            <a:ext cx="6780876" cy="34246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896587"/>
            <a:ext cx="6387922" cy="36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0176" cy="1400530"/>
          </a:xfrm>
        </p:spPr>
        <p:txBody>
          <a:bodyPr/>
          <a:lstStyle/>
          <a:p>
            <a:r>
              <a:rPr lang="uk-UA" dirty="0" smtClean="0"/>
              <a:t>							Команда:</a:t>
            </a:r>
            <a:br>
              <a:rPr lang="uk-UA" dirty="0" smtClean="0"/>
            </a:br>
            <a:r>
              <a:rPr lang="uk-UA" sz="3200" dirty="0" err="1" smtClean="0"/>
              <a:t>Кіселик</a:t>
            </a:r>
            <a:r>
              <a:rPr lang="uk-UA" sz="3200" dirty="0" smtClean="0"/>
              <a:t> Роман</a:t>
            </a:r>
            <a:r>
              <a:rPr lang="uk-UA" dirty="0" smtClean="0"/>
              <a:t>		</a:t>
            </a:r>
            <a:r>
              <a:rPr lang="uk-UA" sz="2800" dirty="0" err="1" smtClean="0"/>
              <a:t>Бурцьо</a:t>
            </a:r>
            <a:r>
              <a:rPr lang="uk-UA" sz="2800" dirty="0" smtClean="0"/>
              <a:t> Андрій</a:t>
            </a:r>
            <a:r>
              <a:rPr lang="en-GB" sz="2800" dirty="0" smtClean="0"/>
              <a:t>			</a:t>
            </a:r>
            <a:r>
              <a:rPr lang="uk-UA" sz="2800" dirty="0" smtClean="0"/>
              <a:t>Карась Назар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3170697" cy="39360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34" y="1853248"/>
            <a:ext cx="3324851" cy="4451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437" y="1853248"/>
            <a:ext cx="3385534" cy="45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36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YNote</vt:lpstr>
      <vt:lpstr>Для кого:</vt:lpstr>
      <vt:lpstr>PowerPoint Presentation</vt:lpstr>
      <vt:lpstr>Переваги </vt:lpstr>
      <vt:lpstr>Порівняння з альтернативами</vt:lpstr>
      <vt:lpstr>       Команда: Кіселик Роман  Бурцьо Андрій   Карась Назар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myDasboard</dc:title>
  <dc:creator>Roma</dc:creator>
  <cp:lastModifiedBy>Roma</cp:lastModifiedBy>
  <cp:revision>6</cp:revision>
  <dcterms:created xsi:type="dcterms:W3CDTF">2019-09-09T12:14:18Z</dcterms:created>
  <dcterms:modified xsi:type="dcterms:W3CDTF">2019-09-14T18:43:09Z</dcterms:modified>
</cp:coreProperties>
</file>