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5"/>
  </p:normalViewPr>
  <p:slideViewPr>
    <p:cSldViewPr snapToGrid="0" snapToObjects="1">
      <p:cViewPr varScale="1">
        <p:scale>
          <a:sx n="117" d="100"/>
          <a:sy n="117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EB9-1462-CE41-A692-6283D2D4E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E1D2F-B3DE-DB48-878B-73D0AED5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A8DC-E6E3-E549-9E14-1892DA15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439C-536D-1847-803E-80205EC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D61C8-29C0-1243-BF86-597E6685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1B8B-E720-DC45-94F7-DE580F74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58E91-92D4-8643-A59C-B22BA746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A172E-386F-1948-AA93-96CCCB65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149A-1404-BD49-A56C-DE5C2436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7A23-1E38-E744-8EC6-027F843F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9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B8ED2-7BF0-1E40-8C1A-800E9E5D5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9DA05-12A7-7846-9B54-2B23DC4A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389B-D146-9C4D-8BF1-E39FACEA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A24AE-FEB3-0D49-9C96-C7B1A48B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CD6C-0335-BB4A-BD6A-B4744995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8075-6914-9A4B-B82D-5FEE952C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AA01-4AF7-714E-8D3C-F60F0993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C07B-84EF-4241-977C-D0919CC3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F98A-0445-6F49-93FF-8679ABBC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6DDE0-7524-164B-B5EC-E05B8786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5DB1-B637-0E4A-A1FB-14E73F2B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6CC85-5B34-4148-92A1-149FDF84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5DF6-CCA3-BF40-B0DD-78EB79B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558B-521D-0945-AF26-6519DD8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DC1B9-B782-104D-B8C9-62207072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D92A-4579-4946-9F4A-4C6F2717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23D2-7D31-6344-838A-E8D7634B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8CD1-1EE4-1249-8EE6-545502BC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E5BF-02D1-B149-9B13-54FBCDB9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F757-62B7-9F4E-A28F-C9D3B7ED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7C40E-34FF-4E4E-8332-ADE4799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765D-5457-0546-AD09-1799B548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6A85-9FF2-B84C-B2C0-C4D46909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5300-DDF4-BC46-AE1F-553DB6FFA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B0BBE-E7EB-2C4D-99C7-348F74E9E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48DB8-5321-AF4C-BEA3-A4E28FF64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0F13D-A4CF-3447-A245-6BED245B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CBC2D-641D-B84B-B797-3C6A86E2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8B216-56E4-2A4F-9E30-7F60FB3F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B0C1-9595-4941-8B85-41D8391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FBF5F-DCC3-1242-A1A9-73F24F57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30276-BF83-114B-B274-5CE23C06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CF0A-1EA1-AE47-8838-7108E14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ABFC0-D96F-7F49-8F6C-262D0D57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96791-8CEB-354A-AE73-C4883953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0EE6-908A-9740-9AD0-E91C3DA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0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BFA7-2344-984F-A2C0-F9D561EC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DB9B-46CC-664F-8965-D12341D53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87754-01C7-4040-BA08-4E5ABF8E1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00B1-393F-D243-9073-BCA5AB9F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7B48-D776-264C-9485-BCDA7BE6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3DFDC-B2E4-7946-B5B0-7E0FDE7B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6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7469-1664-8A4D-B66E-8DF91874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9FE7-D296-7047-8C51-E9A08391B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54B22-0994-374B-B2C3-A77A11D8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F1CF-7CC6-5149-A8F6-CED76509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9182-696D-464E-BED2-99217006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2A147-EE25-3640-8DF1-61DAE7B9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54DF7-31E1-5647-891D-954B971C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9C0F9-507C-C049-8E64-CEBF277B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565F-D50E-6D4B-8C2B-BE3E3CBD7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D692-1AF8-8340-B7CF-5E361A726E09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ED40-9273-8345-B504-CE9057E0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B979-3C13-4948-882F-17CA34126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ED47-E17D-BA42-86A7-37EFC33AE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8487-7AB2-5546-AAC9-1576CA5A0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Marking Rubric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4A40-A0A7-354B-813D-7422F2F8D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423571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8E04C4-9D24-489F-8F10-37A76D24C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48782"/>
              </p:ext>
            </p:extLst>
          </p:nvPr>
        </p:nvGraphicFramePr>
        <p:xfrm>
          <a:off x="524974" y="445336"/>
          <a:ext cx="11142052" cy="577100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60790">
                  <a:extLst>
                    <a:ext uri="{9D8B030D-6E8A-4147-A177-3AD203B41FA5}">
                      <a16:colId xmlns:a16="http://schemas.microsoft.com/office/drawing/2014/main" val="1962237215"/>
                    </a:ext>
                  </a:extLst>
                </a:gridCol>
                <a:gridCol w="2383972">
                  <a:extLst>
                    <a:ext uri="{9D8B030D-6E8A-4147-A177-3AD203B41FA5}">
                      <a16:colId xmlns:a16="http://schemas.microsoft.com/office/drawing/2014/main" val="2479849138"/>
                    </a:ext>
                  </a:extLst>
                </a:gridCol>
                <a:gridCol w="2350501">
                  <a:extLst>
                    <a:ext uri="{9D8B030D-6E8A-4147-A177-3AD203B41FA5}">
                      <a16:colId xmlns:a16="http://schemas.microsoft.com/office/drawing/2014/main" val="2866235575"/>
                    </a:ext>
                  </a:extLst>
                </a:gridCol>
                <a:gridCol w="2112642">
                  <a:extLst>
                    <a:ext uri="{9D8B030D-6E8A-4147-A177-3AD203B41FA5}">
                      <a16:colId xmlns:a16="http://schemas.microsoft.com/office/drawing/2014/main" val="3053251446"/>
                    </a:ext>
                  </a:extLst>
                </a:gridCol>
                <a:gridCol w="2234147">
                  <a:extLst>
                    <a:ext uri="{9D8B030D-6E8A-4147-A177-3AD203B41FA5}">
                      <a16:colId xmlns:a16="http://schemas.microsoft.com/office/drawing/2014/main" val="4293045945"/>
                    </a:ext>
                  </a:extLst>
                </a:gridCol>
              </a:tblGrid>
              <a:tr h="11346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Assignment 1</a:t>
                      </a:r>
                    </a:p>
                  </a:txBody>
                  <a:tcPr marL="14288" marR="14288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POJO Classes</a:t>
                      </a:r>
                    </a:p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[30%]</a:t>
                      </a:r>
                      <a:endParaRPr lang="en-IE" sz="2400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b="0" dirty="0">
                          <a:effectLst/>
                        </a:rPr>
                        <a:t>API Classes [30%]</a:t>
                      </a:r>
                      <a:endParaRPr lang="en-IE" sz="24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b="0" dirty="0">
                          <a:solidFill>
                            <a:srgbClr val="000000"/>
                          </a:solidFill>
                          <a:effectLst/>
                        </a:rPr>
                        <a:t>User Experience (UX) and UI</a:t>
                      </a:r>
                      <a:br>
                        <a:rPr lang="en-IE" sz="2400" b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E" sz="2400" b="0" dirty="0">
                          <a:solidFill>
                            <a:srgbClr val="000000"/>
                          </a:solidFill>
                          <a:effectLst/>
                        </a:rPr>
                        <a:t> [30%]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b="0" dirty="0">
                          <a:solidFill>
                            <a:srgbClr val="000000"/>
                          </a:solidFill>
                          <a:effectLst/>
                        </a:rPr>
                        <a:t>Developer Experience (DX)  [10%]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97787"/>
                  </a:ext>
                </a:extLst>
              </a:tr>
              <a:tr h="126114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Baseline</a:t>
                      </a:r>
                    </a:p>
                    <a:p>
                      <a:pPr algn="ctr" rtl="0" fontAlgn="b"/>
                      <a:r>
                        <a:rPr lang="en-IE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Helvetica Neue"/>
                        </a:rPr>
                        <a:t>(approx. 40%)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Boilerplate Code Generated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NoteAPI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</a:t>
                      </a:r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ArrayList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CRUD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 - Note and Item Menu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naming, indentation and packages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3693527"/>
                  </a:ext>
                </a:extLst>
              </a:tr>
              <a:tr h="97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Good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Helvetica Neue"/>
                        </a:rPr>
                        <a:t>(approx. 60%)</a:t>
                      </a:r>
                      <a:endParaRPr lang="en-IE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Item Class – non boilerplate code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NoteAPI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Listing Methods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- Report Menu for Notes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JavaDoc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– fully documented </a:t>
                      </a:r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NoteAPI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287823"/>
                  </a:ext>
                </a:extLst>
              </a:tr>
              <a:tr h="97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Excellent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Helvetica Neue"/>
                        </a:rPr>
                        <a:t>(approx. 80%)</a:t>
                      </a:r>
                      <a:endParaRPr lang="en-IE" sz="2400" b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Helvetica Neue"/>
                      </a:endParaRP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 class – non boilerplate code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NoteAPI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Counting Methods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Driver - Report Menu for Items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DRY Code (Don’t Repeat Yourself)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154470"/>
                  </a:ext>
                </a:extLst>
              </a:tr>
              <a:tr h="1419733"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2400" dirty="0">
                          <a:effectLst/>
                        </a:rPr>
                        <a:t>Outstanding</a:t>
                      </a:r>
                    </a:p>
                    <a:p>
                      <a:pPr algn="ctr" rtl="0" fontAlgn="b"/>
                      <a:r>
                        <a:rPr lang="en-IE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Helvetica Neue"/>
                        </a:rPr>
                        <a:t>(approx. 100%)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using utils classes (including new methods/classes) 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NoteAPI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Finding, Searching, Persistence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Excellent UI and use of </a:t>
                      </a:r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ScannerInput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Utilities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JavaDoc</a:t>
                      </a:r>
                      <a:r>
                        <a:rPr lang="en-IE" sz="18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site  generated and submitted </a:t>
                      </a:r>
                    </a:p>
                  </a:txBody>
                  <a:tcPr marL="14288" marR="14288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81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82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154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Marking Rubric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Marking Rubric</dc:title>
  <dc:creator>Siobhan Drohan</dc:creator>
  <cp:lastModifiedBy>Siobhan Drohan</cp:lastModifiedBy>
  <cp:revision>2</cp:revision>
  <dcterms:created xsi:type="dcterms:W3CDTF">2022-01-31T14:47:02Z</dcterms:created>
  <dcterms:modified xsi:type="dcterms:W3CDTF">2022-01-31T14:57:11Z</dcterms:modified>
</cp:coreProperties>
</file>