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1203C63-191B-BF43-927B-A0522BFE62BC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9005E2-8046-CB4A-A43A-9EA344322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1F157-F48F-E5EE-36DE-20BBE6D5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71811"/>
            <a:ext cx="4360881" cy="5512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25EE1-E2C1-C47A-C1C3-F70258E9D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27"/>
          <a:stretch/>
        </p:blipFill>
        <p:spPr>
          <a:xfrm>
            <a:off x="8662270" y="854546"/>
            <a:ext cx="3529730" cy="479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B0E2F-EDD6-18B0-7F64-44301B05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387" y="524697"/>
            <a:ext cx="4032677" cy="58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16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{F4227189-151E-1147-ABF6-9AC64B046CEB}tf10001120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Meagher</dc:creator>
  <cp:lastModifiedBy>Mairead Meagher</cp:lastModifiedBy>
  <cp:revision>3</cp:revision>
  <dcterms:created xsi:type="dcterms:W3CDTF">2024-11-29T15:24:02Z</dcterms:created>
  <dcterms:modified xsi:type="dcterms:W3CDTF">2024-12-02T16:44:10Z</dcterms:modified>
</cp:coreProperties>
</file>