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1"/>
    <p:sldMasterId id="2147483753" r:id="rId2"/>
  </p:sldMasterIdLst>
  <p:notesMasterIdLst>
    <p:notesMasterId r:id="rId19"/>
  </p:notesMasterIdLst>
  <p:handoutMasterIdLst>
    <p:handoutMasterId r:id="rId20"/>
  </p:handoutMasterIdLst>
  <p:sldIdLst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6" r:id="rId18"/>
  </p:sldIdLst>
  <p:sldSz cx="12192000" cy="6858000"/>
  <p:notesSz cx="6858000" cy="97663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91"/>
    <a:srgbClr val="CECECE"/>
    <a:srgbClr val="B3B3B3"/>
    <a:srgbClr val="82121C"/>
    <a:srgbClr val="497C8B"/>
    <a:srgbClr val="A57133"/>
    <a:srgbClr val="1A3170"/>
    <a:srgbClr val="DD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notesViewPr>
    <p:cSldViewPr>
      <p:cViewPr>
        <p:scale>
          <a:sx n="100" d="100"/>
          <a:sy n="100" d="100"/>
        </p:scale>
        <p:origin x="-1632" y="366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rnes" userId="d142f088-c4bc-4bd5-9802-b274e3a702a8" providerId="ADAL" clId="{48C328B3-0843-2440-9719-F1CD011946AB}"/>
    <pc:docChg chg="custSel addSld modSld modMainMaster modNotesMaster">
      <pc:chgData name="David Barnes" userId="d142f088-c4bc-4bd5-9802-b274e3a702a8" providerId="ADAL" clId="{48C328B3-0843-2440-9719-F1CD011946AB}" dt="2025-03-12T08:27:59.783" v="196" actId="20577"/>
      <pc:docMkLst>
        <pc:docMk/>
      </pc:docMkLst>
      <pc:sldChg chg="addSp delSp modSp mod modClrScheme chgLayout modNotes">
        <pc:chgData name="David Barnes" userId="d142f088-c4bc-4bd5-9802-b274e3a702a8" providerId="ADAL" clId="{48C328B3-0843-2440-9719-F1CD011946AB}" dt="2025-03-12T08:12:27.253" v="17" actId="478"/>
        <pc:sldMkLst>
          <pc:docMk/>
          <pc:sldMk cId="0" sldId="340"/>
        </pc:sldMkLst>
        <pc:spChg chg="add del mod ord">
          <ac:chgData name="David Barnes" userId="d142f088-c4bc-4bd5-9802-b274e3a702a8" providerId="ADAL" clId="{48C328B3-0843-2440-9719-F1CD011946AB}" dt="2025-03-12T08:12:27.253" v="17" actId="478"/>
          <ac:spMkLst>
            <pc:docMk/>
            <pc:sldMk cId="0" sldId="340"/>
            <ac:spMk id="2" creationId="{7F003049-8DF1-C8EE-F7E1-81A4E10E249F}"/>
          </ac:spMkLst>
        </pc:spChg>
        <pc:spChg chg="mod">
          <ac:chgData name="David Barnes" userId="d142f088-c4bc-4bd5-9802-b274e3a702a8" providerId="ADAL" clId="{48C328B3-0843-2440-9719-F1CD011946AB}" dt="2025-03-12T08:11:31.581" v="2" actId="20577"/>
          <ac:spMkLst>
            <pc:docMk/>
            <pc:sldMk cId="0" sldId="340"/>
            <ac:spMk id="3075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1:54.357" v="14" actId="700"/>
          <ac:spMkLst>
            <pc:docMk/>
            <pc:sldMk cId="0" sldId="340"/>
            <ac:spMk id="428038" creationId="{00000000-0000-0000-0000-000000000000}"/>
          </ac:spMkLst>
        </pc:spChg>
      </pc:sldChg>
      <pc:sldChg chg="delSp modSp mod modTransition chgLayout modNotes">
        <pc:chgData name="David Barnes" userId="d142f088-c4bc-4bd5-9802-b274e3a702a8" providerId="ADAL" clId="{48C328B3-0843-2440-9719-F1CD011946AB}" dt="2025-03-12T08:12:35.638" v="19" actId="403"/>
        <pc:sldMkLst>
          <pc:docMk/>
          <pc:sldMk cId="0" sldId="341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1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31.437" v="18" actId="700"/>
          <ac:spMkLst>
            <pc:docMk/>
            <pc:sldMk cId="0" sldId="341"/>
            <ac:spMk id="430085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35.638" v="19" actId="403"/>
          <ac:spMkLst>
            <pc:docMk/>
            <pc:sldMk cId="0" sldId="341"/>
            <ac:spMk id="430086" creationId="{00000000-0000-0000-0000-000000000000}"/>
          </ac:spMkLst>
        </pc:spChg>
      </pc:sldChg>
      <pc:sldChg chg="addSp delSp modSp mod modTransition modClrScheme chgLayout modNotes">
        <pc:chgData name="David Barnes" userId="d142f088-c4bc-4bd5-9802-b274e3a702a8" providerId="ADAL" clId="{48C328B3-0843-2440-9719-F1CD011946AB}" dt="2025-03-12T08:19:44.280" v="42" actId="1036"/>
        <pc:sldMkLst>
          <pc:docMk/>
          <pc:sldMk cId="0" sldId="342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2"/>
            <ac:spMk id="12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8:21.976" v="27" actId="478"/>
          <ac:spMkLst>
            <pc:docMk/>
            <pc:sldMk cId="0" sldId="342"/>
            <ac:spMk id="5124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8:31.184" v="32" actId="478"/>
          <ac:spMkLst>
            <pc:docMk/>
            <pc:sldMk cId="0" sldId="342"/>
            <ac:spMk id="5125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8:25.257" v="29" actId="478"/>
          <ac:spMkLst>
            <pc:docMk/>
            <pc:sldMk cId="0" sldId="342"/>
            <ac:spMk id="5126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3:08.012" v="21" actId="478"/>
          <ac:spMkLst>
            <pc:docMk/>
            <pc:sldMk cId="0" sldId="342"/>
            <ac:spMk id="5129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9:44.280" v="42" actId="1036"/>
          <ac:spMkLst>
            <pc:docMk/>
            <pc:sldMk cId="0" sldId="342"/>
            <ac:spMk id="5130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8:58.622" v="35" actId="403"/>
          <ac:spMkLst>
            <pc:docMk/>
            <pc:sldMk cId="0" sldId="342"/>
            <ac:spMk id="5131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9:34.976" v="40" actId="20577"/>
          <ac:spMkLst>
            <pc:docMk/>
            <pc:sldMk cId="0" sldId="342"/>
            <ac:spMk id="5132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8:23.552" v="28" actId="478"/>
          <ac:spMkLst>
            <pc:docMk/>
            <pc:sldMk cId="0" sldId="342"/>
            <ac:spMk id="19462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18:27.176" v="30" actId="478"/>
          <ac:spMkLst>
            <pc:docMk/>
            <pc:sldMk cId="0" sldId="342"/>
            <ac:spMk id="19463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10.660" v="15" actId="700"/>
          <ac:spMkLst>
            <pc:docMk/>
            <pc:sldMk cId="0" sldId="342"/>
            <ac:spMk id="432130" creationId="{00000000-0000-0000-0000-000000000000}"/>
          </ac:spMkLst>
        </pc:spChg>
        <pc:picChg chg="add mod">
          <ac:chgData name="David Barnes" userId="d142f088-c4bc-4bd5-9802-b274e3a702a8" providerId="ADAL" clId="{48C328B3-0843-2440-9719-F1CD011946AB}" dt="2025-03-12T08:18:36.897" v="33" actId="1076"/>
          <ac:picMkLst>
            <pc:docMk/>
            <pc:sldMk cId="0" sldId="342"/>
            <ac:picMk id="3" creationId="{7C823893-6D94-A86A-46C7-EDD066D8964B}"/>
          </ac:picMkLst>
        </pc:picChg>
      </pc:sldChg>
      <pc:sldChg chg="delSp modSp mod modTransition chgLayout modNotes">
        <pc:chgData name="David Barnes" userId="d142f088-c4bc-4bd5-9802-b274e3a702a8" providerId="ADAL" clId="{48C328B3-0843-2440-9719-F1CD011946AB}" dt="2025-03-12T08:19:50.375" v="43" actId="700"/>
        <pc:sldMkLst>
          <pc:docMk/>
          <pc:sldMk cId="0" sldId="343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3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9:50.375" v="43" actId="700"/>
          <ac:spMkLst>
            <pc:docMk/>
            <pc:sldMk cId="0" sldId="343"/>
            <ac:spMk id="434181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9:50.375" v="43" actId="700"/>
          <ac:spMkLst>
            <pc:docMk/>
            <pc:sldMk cId="0" sldId="343"/>
            <ac:spMk id="434182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0:44.061" v="52" actId="1076"/>
        <pc:sldMkLst>
          <pc:docMk/>
          <pc:sldMk cId="0" sldId="344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4"/>
            <ac:spMk id="5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0:39.662" v="51" actId="1076"/>
          <ac:spMkLst>
            <pc:docMk/>
            <pc:sldMk cId="0" sldId="344"/>
            <ac:spMk id="7173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0:44.061" v="52" actId="1076"/>
          <ac:spMkLst>
            <pc:docMk/>
            <pc:sldMk cId="0" sldId="344"/>
            <ac:spMk id="23555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20.217" v="16" actId="700"/>
          <ac:spMkLst>
            <pc:docMk/>
            <pc:sldMk cId="0" sldId="344"/>
            <ac:spMk id="436226" creationId="{00000000-0000-0000-0000-000000000000}"/>
          </ac:spMkLst>
        </pc:spChg>
      </pc:sldChg>
      <pc:sldChg chg="addSp delSp modSp mod modTransition modClrScheme chgLayout modNotes">
        <pc:chgData name="David Barnes" userId="d142f088-c4bc-4bd5-9802-b274e3a702a8" providerId="ADAL" clId="{48C328B3-0843-2440-9719-F1CD011946AB}" dt="2025-03-12T08:27:00.096" v="141" actId="164"/>
        <pc:sldMkLst>
          <pc:docMk/>
          <pc:sldMk cId="0" sldId="345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5"/>
            <ac:spMk id="27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196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199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201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202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203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204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25.420" v="82" actId="1036"/>
          <ac:spMkLst>
            <pc:docMk/>
            <pc:sldMk cId="0" sldId="345"/>
            <ac:spMk id="8205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207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16.462" v="71" actId="1076"/>
          <ac:spMkLst>
            <pc:docMk/>
            <pc:sldMk cId="0" sldId="345"/>
            <ac:spMk id="8208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209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210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211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1:08.828" v="70" actId="1037"/>
          <ac:spMkLst>
            <pc:docMk/>
            <pc:sldMk cId="0" sldId="345"/>
            <ac:spMk id="8212" creationId="{00000000-0000-0000-0000-000000000000}"/>
          </ac:spMkLst>
        </pc:spChg>
        <pc:spChg chg="del mod topLvl">
          <ac:chgData name="David Barnes" userId="d142f088-c4bc-4bd5-9802-b274e3a702a8" providerId="ADAL" clId="{48C328B3-0843-2440-9719-F1CD011946AB}" dt="2025-03-12T08:21:59.743" v="84" actId="478"/>
          <ac:spMkLst>
            <pc:docMk/>
            <pc:sldMk cId="0" sldId="345"/>
            <ac:spMk id="8213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4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5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6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7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8" creationId="{00000000-0000-0000-0000-000000000000}"/>
          </ac:spMkLst>
        </pc:spChg>
        <pc:spChg chg="mod topLvl">
          <ac:chgData name="David Barnes" userId="d142f088-c4bc-4bd5-9802-b274e3a702a8" providerId="ADAL" clId="{48C328B3-0843-2440-9719-F1CD011946AB}" dt="2025-03-12T08:22:08.170" v="86" actId="1035"/>
          <ac:spMkLst>
            <pc:docMk/>
            <pc:sldMk cId="0" sldId="345"/>
            <ac:spMk id="8219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20.217" v="16" actId="700"/>
          <ac:spMkLst>
            <pc:docMk/>
            <pc:sldMk cId="0" sldId="345"/>
            <ac:spMk id="438300" creationId="{00000000-0000-0000-0000-000000000000}"/>
          </ac:spMkLst>
        </pc:spChg>
        <pc:grpChg chg="add">
          <ac:chgData name="David Barnes" userId="d142f088-c4bc-4bd5-9802-b274e3a702a8" providerId="ADAL" clId="{48C328B3-0843-2440-9719-F1CD011946AB}" dt="2025-03-12T08:27:00.096" v="141" actId="164"/>
          <ac:grpSpMkLst>
            <pc:docMk/>
            <pc:sldMk cId="0" sldId="345"/>
            <ac:grpSpMk id="2" creationId="{41E6C203-145F-B0AC-03C6-69A5C6FD0FAE}"/>
          </ac:grpSpMkLst>
        </pc:grpChg>
        <pc:grpChg chg="del">
          <ac:chgData name="David Barnes" userId="d142f088-c4bc-4bd5-9802-b274e3a702a8" providerId="ADAL" clId="{48C328B3-0843-2440-9719-F1CD011946AB}" dt="2025-03-12T08:21:55.275" v="83" actId="165"/>
          <ac:grpSpMkLst>
            <pc:docMk/>
            <pc:sldMk cId="0" sldId="345"/>
            <ac:grpSpMk id="25605" creationId="{00000000-0000-0000-0000-000000000000}"/>
          </ac:grpSpMkLst>
        </pc:gr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2:25.765" v="89" actId="27636"/>
        <pc:sldMkLst>
          <pc:docMk/>
          <pc:sldMk cId="0" sldId="346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6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2:22.987" v="87" actId="700"/>
          <ac:spMkLst>
            <pc:docMk/>
            <pc:sldMk cId="0" sldId="346"/>
            <ac:spMk id="440322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2:25.765" v="89" actId="27636"/>
          <ac:spMkLst>
            <pc:docMk/>
            <pc:sldMk cId="0" sldId="346"/>
            <ac:spMk id="440323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2:33.243" v="92" actId="27636"/>
        <pc:sldMkLst>
          <pc:docMk/>
          <pc:sldMk cId="0" sldId="347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7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2:33.121" v="90" actId="700"/>
          <ac:spMkLst>
            <pc:docMk/>
            <pc:sldMk cId="0" sldId="347"/>
            <ac:spMk id="442370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2:33.243" v="92" actId="27636"/>
          <ac:spMkLst>
            <pc:docMk/>
            <pc:sldMk cId="0" sldId="347"/>
            <ac:spMk id="442371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3:10.044" v="100" actId="27636"/>
        <pc:sldMkLst>
          <pc:docMk/>
          <pc:sldMk cId="0" sldId="348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8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2:33.121" v="90" actId="700"/>
          <ac:spMkLst>
            <pc:docMk/>
            <pc:sldMk cId="0" sldId="348"/>
            <ac:spMk id="444418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3:10.044" v="100" actId="27636"/>
          <ac:spMkLst>
            <pc:docMk/>
            <pc:sldMk cId="0" sldId="348"/>
            <ac:spMk id="444419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3:49.940" v="108" actId="1076"/>
        <pc:sldMkLst>
          <pc:docMk/>
          <pc:sldMk cId="0" sldId="349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23:42.177" v="107" actId="20577"/>
          <ac:spMkLst>
            <pc:docMk/>
            <pc:sldMk cId="0" sldId="349"/>
            <ac:spMk id="12293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12:20.217" v="16" actId="700"/>
          <ac:spMkLst>
            <pc:docMk/>
            <pc:sldMk cId="0" sldId="349"/>
            <ac:spMk id="446466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3:49.940" v="108" actId="1076"/>
          <ac:spMkLst>
            <pc:docMk/>
            <pc:sldMk cId="0" sldId="349"/>
            <ac:spMk id="446467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3:57.248" v="110" actId="27636"/>
        <pc:sldMkLst>
          <pc:docMk/>
          <pc:sldMk cId="0" sldId="350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50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3:57.221" v="109" actId="700"/>
          <ac:spMkLst>
            <pc:docMk/>
            <pc:sldMk cId="0" sldId="350"/>
            <ac:spMk id="44851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3:57.248" v="110" actId="27636"/>
          <ac:spMkLst>
            <pc:docMk/>
            <pc:sldMk cId="0" sldId="350"/>
            <ac:spMk id="448515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4:18.010" v="113" actId="403"/>
        <pc:sldMkLst>
          <pc:docMk/>
          <pc:sldMk cId="0" sldId="351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51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4:09.401" v="111" actId="700"/>
          <ac:spMkLst>
            <pc:docMk/>
            <pc:sldMk cId="0" sldId="351"/>
            <ac:spMk id="450562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4:18.010" v="113" actId="403"/>
          <ac:spMkLst>
            <pc:docMk/>
            <pc:sldMk cId="0" sldId="351"/>
            <ac:spMk id="450563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7:30.362" v="142" actId="207"/>
        <pc:sldMkLst>
          <pc:docMk/>
          <pc:sldMk cId="0" sldId="352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52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4:29.633" v="114" actId="700"/>
          <ac:spMkLst>
            <pc:docMk/>
            <pc:sldMk cId="0" sldId="352"/>
            <ac:spMk id="452610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7:30.362" v="142" actId="207"/>
          <ac:spMkLst>
            <pc:docMk/>
            <pc:sldMk cId="0" sldId="352"/>
            <ac:spMk id="452611" creationId="{00000000-0000-0000-0000-000000000000}"/>
          </ac:spMkLst>
        </pc:spChg>
      </pc:sldChg>
      <pc:sldChg chg="delSp modSp mod modTransition modClrScheme chgLayout modNotes">
        <pc:chgData name="David Barnes" userId="d142f088-c4bc-4bd5-9802-b274e3a702a8" providerId="ADAL" clId="{48C328B3-0843-2440-9719-F1CD011946AB}" dt="2025-03-12T08:24:35.008" v="117" actId="27636"/>
        <pc:sldMkLst>
          <pc:docMk/>
          <pc:sldMk cId="0" sldId="353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53"/>
            <ac:spMk id="4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4:34.982" v="116" actId="700"/>
          <ac:spMkLst>
            <pc:docMk/>
            <pc:sldMk cId="0" sldId="353"/>
            <ac:spMk id="454658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4:35.008" v="117" actId="27636"/>
          <ac:spMkLst>
            <pc:docMk/>
            <pc:sldMk cId="0" sldId="353"/>
            <ac:spMk id="454659" creationId="{00000000-0000-0000-0000-000000000000}"/>
          </ac:spMkLst>
        </pc:spChg>
      </pc:sldChg>
      <pc:sldChg chg="delSp modSp mod modTransition chgLayout">
        <pc:chgData name="David Barnes" userId="d142f088-c4bc-4bd5-9802-b274e3a702a8" providerId="ADAL" clId="{48C328B3-0843-2440-9719-F1CD011946AB}" dt="2025-03-12T08:27:59.783" v="196" actId="20577"/>
        <pc:sldMkLst>
          <pc:docMk/>
          <pc:sldMk cId="0" sldId="355"/>
        </pc:sldMkLst>
        <pc:spChg chg="del">
          <ac:chgData name="David Barnes" userId="d142f088-c4bc-4bd5-9802-b274e3a702a8" providerId="ADAL" clId="{48C328B3-0843-2440-9719-F1CD011946AB}" dt="2025-03-12T08:11:40.628" v="3"/>
          <ac:spMkLst>
            <pc:docMk/>
            <pc:sldMk cId="0" sldId="355"/>
            <ac:spMk id="5" creationId="{00000000-0000-0000-0000-000000000000}"/>
          </ac:spMkLst>
        </pc:spChg>
        <pc:spChg chg="del mod">
          <ac:chgData name="David Barnes" userId="d142f088-c4bc-4bd5-9802-b274e3a702a8" providerId="ADAL" clId="{48C328B3-0843-2440-9719-F1CD011946AB}" dt="2025-03-12T08:25:45.252" v="130" actId="478"/>
          <ac:spMkLst>
            <pc:docMk/>
            <pc:sldMk cId="0" sldId="355"/>
            <ac:spMk id="17413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5:50.151" v="131" actId="700"/>
          <ac:spMkLst>
            <pc:docMk/>
            <pc:sldMk cId="0" sldId="355"/>
            <ac:spMk id="475138" creationId="{00000000-0000-0000-0000-000000000000}"/>
          </ac:spMkLst>
        </pc:spChg>
        <pc:spChg chg="mod ord">
          <ac:chgData name="David Barnes" userId="d142f088-c4bc-4bd5-9802-b274e3a702a8" providerId="ADAL" clId="{48C328B3-0843-2440-9719-F1CD011946AB}" dt="2025-03-12T08:27:59.783" v="196" actId="20577"/>
          <ac:spMkLst>
            <pc:docMk/>
            <pc:sldMk cId="0" sldId="355"/>
            <ac:spMk id="475142" creationId="{00000000-0000-0000-0000-000000000000}"/>
          </ac:spMkLst>
        </pc:spChg>
      </pc:sldChg>
      <pc:sldChg chg="addSp delSp modSp add mod modClrScheme chgLayout">
        <pc:chgData name="David Barnes" userId="d142f088-c4bc-4bd5-9802-b274e3a702a8" providerId="ADAL" clId="{48C328B3-0843-2440-9719-F1CD011946AB}" dt="2025-03-12T08:26:30.201" v="140" actId="1076"/>
        <pc:sldMkLst>
          <pc:docMk/>
          <pc:sldMk cId="512760889" sldId="356"/>
        </pc:sldMkLst>
        <pc:spChg chg="add del mod">
          <ac:chgData name="David Barnes" userId="d142f088-c4bc-4bd5-9802-b274e3a702a8" providerId="ADAL" clId="{48C328B3-0843-2440-9719-F1CD011946AB}" dt="2025-03-12T08:26:11.880" v="136" actId="700"/>
          <ac:spMkLst>
            <pc:docMk/>
            <pc:sldMk cId="512760889" sldId="356"/>
            <ac:spMk id="3" creationId="{F809DF37-C5AE-44E7-EAAE-8E4407FAB0CF}"/>
          </ac:spMkLst>
        </pc:spChg>
        <pc:spChg chg="mod">
          <ac:chgData name="David Barnes" userId="d142f088-c4bc-4bd5-9802-b274e3a702a8" providerId="ADAL" clId="{48C328B3-0843-2440-9719-F1CD011946AB}" dt="2025-03-12T08:26:30.201" v="140" actId="1076"/>
          <ac:spMkLst>
            <pc:docMk/>
            <pc:sldMk cId="512760889" sldId="356"/>
            <ac:spMk id="17413" creationId="{0F1F3D32-1D2A-83B0-F04E-5B5839226EC0}"/>
          </ac:spMkLst>
        </pc:spChg>
        <pc:spChg chg="mod ord">
          <ac:chgData name="David Barnes" userId="d142f088-c4bc-4bd5-9802-b274e3a702a8" providerId="ADAL" clId="{48C328B3-0843-2440-9719-F1CD011946AB}" dt="2025-03-12T08:26:11.880" v="136" actId="700"/>
          <ac:spMkLst>
            <pc:docMk/>
            <pc:sldMk cId="512760889" sldId="356"/>
            <ac:spMk id="475138" creationId="{5A2B9D6C-4FB1-7F65-7B96-FD8708D063F9}"/>
          </ac:spMkLst>
        </pc:spChg>
        <pc:spChg chg="del">
          <ac:chgData name="David Barnes" userId="d142f088-c4bc-4bd5-9802-b274e3a702a8" providerId="ADAL" clId="{48C328B3-0843-2440-9719-F1CD011946AB}" dt="2025-03-12T08:26:07.209" v="135" actId="478"/>
          <ac:spMkLst>
            <pc:docMk/>
            <pc:sldMk cId="512760889" sldId="356"/>
            <ac:spMk id="475142" creationId="{25C9B4FE-684B-125A-0735-63309F7B65C4}"/>
          </ac:spMkLst>
        </pc:spChg>
      </pc:sldChg>
      <pc:sldMasterChg chg="modSp modSldLayout">
        <pc:chgData name="David Barnes" userId="d142f088-c4bc-4bd5-9802-b274e3a702a8" providerId="ADAL" clId="{48C328B3-0843-2440-9719-F1CD011946AB}" dt="2025-03-12T08:11:27.264" v="0"/>
        <pc:sldMasterMkLst>
          <pc:docMk/>
          <pc:sldMasterMk cId="0" sldId="2147483733"/>
        </pc:sldMasterMkLst>
        <pc:spChg chg="mod">
          <ac:chgData name="David Barnes" userId="d142f088-c4bc-4bd5-9802-b274e3a702a8" providerId="ADAL" clId="{48C328B3-0843-2440-9719-F1CD011946AB}" dt="2025-03-12T08:11:27.264" v="0"/>
          <ac:spMkLst>
            <pc:docMk/>
            <pc:sldMasterMk cId="0" sldId="2147483733"/>
            <ac:spMk id="87042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1:27.264" v="0"/>
          <ac:spMkLst>
            <pc:docMk/>
            <pc:sldMasterMk cId="0" sldId="2147483733"/>
            <ac:spMk id="87043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1:27.264" v="0"/>
          <ac:spMkLst>
            <pc:docMk/>
            <pc:sldMasterMk cId="0" sldId="2147483733"/>
            <ac:spMk id="87044" creationId="{00000000-0000-0000-0000-000000000000}"/>
          </ac:spMkLst>
        </pc:spChg>
        <pc:spChg chg="mod">
          <ac:chgData name="David Barnes" userId="d142f088-c4bc-4bd5-9802-b274e3a702a8" providerId="ADAL" clId="{48C328B3-0843-2440-9719-F1CD011946AB}" dt="2025-03-12T08:11:27.264" v="0"/>
          <ac:spMkLst>
            <pc:docMk/>
            <pc:sldMasterMk cId="0" sldId="2147483733"/>
            <ac:spMk id="87045" creationId="{00000000-0000-0000-0000-000000000000}"/>
          </ac:spMkLst>
        </pc:spChg>
        <pc:picChg chg="mod">
          <ac:chgData name="David Barnes" userId="d142f088-c4bc-4bd5-9802-b274e3a702a8" providerId="ADAL" clId="{48C328B3-0843-2440-9719-F1CD011946AB}" dt="2025-03-12T08:11:27.264" v="0"/>
          <ac:picMkLst>
            <pc:docMk/>
            <pc:sldMasterMk cId="0" sldId="2147483733"/>
            <ac:picMk id="10" creationId="{00000000-0000-0000-0000-000000000000}"/>
          </ac:picMkLst>
        </pc:picChg>
        <pc:picChg chg="mod">
          <ac:chgData name="David Barnes" userId="d142f088-c4bc-4bd5-9802-b274e3a702a8" providerId="ADAL" clId="{48C328B3-0843-2440-9719-F1CD011946AB}" dt="2025-03-12T08:11:27.264" v="0"/>
          <ac:picMkLst>
            <pc:docMk/>
            <pc:sldMasterMk cId="0" sldId="2147483733"/>
            <ac:picMk id="11" creationId="{00000000-0000-0000-0000-000000000000}"/>
          </ac:picMkLst>
        </pc:pic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0" sldId="2147483734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0" sldId="2147483734"/>
              <ac:spMk id="88066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0" sldId="2147483734"/>
              <ac:spMk id="88067" creationId="{00000000-0000-0000-0000-000000000000}"/>
            </ac:spMkLst>
          </pc:spChg>
          <pc:picChg chg="mod">
            <ac:chgData name="David Barnes" userId="d142f088-c4bc-4bd5-9802-b274e3a702a8" providerId="ADAL" clId="{48C328B3-0843-2440-9719-F1CD011946AB}" dt="2025-03-12T08:11:27.264" v="0"/>
            <ac:picMkLst>
              <pc:docMk/>
              <pc:sldMasterMk cId="0" sldId="2147483733"/>
              <pc:sldLayoutMk cId="0" sldId="2147483734"/>
              <ac:picMk id="6" creationId="{00000000-0000-0000-0000-000000000000}"/>
            </ac:picMkLst>
          </pc:picChg>
          <pc:picChg chg="mod">
            <ac:chgData name="David Barnes" userId="d142f088-c4bc-4bd5-9802-b274e3a702a8" providerId="ADAL" clId="{48C328B3-0843-2440-9719-F1CD011946AB}" dt="2025-03-12T08:11:27.264" v="0"/>
            <ac:picMkLst>
              <pc:docMk/>
              <pc:sldMasterMk cId="0" sldId="2147483733"/>
              <pc:sldLayoutMk cId="0" sldId="2147483734"/>
              <ac:picMk id="7" creationId="{00000000-0000-0000-0000-000000000000}"/>
            </ac:picMkLst>
          </pc:pic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2492076984" sldId="2147483736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492076984" sldId="2147483736"/>
              <ac:spMk id="2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492076984" sldId="2147483736"/>
              <ac:spMk id="3" creationId="{00000000-0000-0000-0000-000000000000}"/>
            </ac:spMkLst>
          </pc:sp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1955436527" sldId="2147483737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1955436527" sldId="2147483737"/>
              <ac:spMk id="3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1955436527" sldId="2147483737"/>
              <ac:spMk id="4" creationId="{00000000-0000-0000-0000-000000000000}"/>
            </ac:spMkLst>
          </pc:sp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505766891" sldId="2147483738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505766891" sldId="2147483738"/>
              <ac:spMk id="2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505766891" sldId="2147483738"/>
              <ac:spMk id="3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505766891" sldId="2147483738"/>
              <ac:spMk id="4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505766891" sldId="2147483738"/>
              <ac:spMk id="5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505766891" sldId="2147483738"/>
              <ac:spMk id="6" creationId="{00000000-0000-0000-0000-000000000000}"/>
            </ac:spMkLst>
          </pc:sp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1492003587" sldId="2147483741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1492003587" sldId="2147483741"/>
              <ac:spMk id="2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1492003587" sldId="2147483741"/>
              <ac:spMk id="3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1492003587" sldId="2147483741"/>
              <ac:spMk id="4" creationId="{00000000-0000-0000-0000-000000000000}"/>
            </ac:spMkLst>
          </pc:sp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2185943622" sldId="2147483742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185943622" sldId="2147483742"/>
              <ac:spMk id="2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185943622" sldId="2147483742"/>
              <ac:spMk id="3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185943622" sldId="2147483742"/>
              <ac:spMk id="4" creationId="{00000000-0000-0000-0000-000000000000}"/>
            </ac:spMkLst>
          </pc:spChg>
        </pc:sldLayoutChg>
        <pc:sldLayoutChg chg="modSp">
          <pc:chgData name="David Barnes" userId="d142f088-c4bc-4bd5-9802-b274e3a702a8" providerId="ADAL" clId="{48C328B3-0843-2440-9719-F1CD011946AB}" dt="2025-03-12T08:11:27.264" v="0"/>
          <pc:sldLayoutMkLst>
            <pc:docMk/>
            <pc:sldMasterMk cId="0" sldId="2147483733"/>
            <pc:sldLayoutMk cId="2679908931" sldId="2147483744"/>
          </pc:sldLayoutMkLst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679908931" sldId="2147483744"/>
              <ac:spMk id="2" creationId="{00000000-0000-0000-0000-000000000000}"/>
            </ac:spMkLst>
          </pc:spChg>
          <pc:spChg chg="mod">
            <ac:chgData name="David Barnes" userId="d142f088-c4bc-4bd5-9802-b274e3a702a8" providerId="ADAL" clId="{48C328B3-0843-2440-9719-F1CD011946AB}" dt="2025-03-12T08:11:27.264" v="0"/>
            <ac:spMkLst>
              <pc:docMk/>
              <pc:sldMasterMk cId="0" sldId="2147483733"/>
              <pc:sldLayoutMk cId="2679908931" sldId="2147483744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notes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849313"/>
            <a:ext cx="6096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0785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AU">
              <a:solidFill>
                <a:srgbClr val="000000"/>
              </a:solidFill>
              <a:latin typeface="Times" charset="0"/>
              <a:cs typeface="+mn-cs"/>
            </a:endParaRPr>
          </a:p>
          <a:p>
            <a:pPr>
              <a:spcBef>
                <a:spcPct val="0"/>
              </a:spcBef>
              <a:defRPr/>
            </a:pPr>
            <a:endParaRPr lang="en-AU">
              <a:solidFill>
                <a:srgbClr val="000000"/>
              </a:solidFill>
              <a:latin typeface="Times" charset="0"/>
              <a:cs typeface="+mn-cs"/>
            </a:endParaRPr>
          </a:p>
          <a:p>
            <a:pPr>
              <a:defRPr/>
            </a:pPr>
            <a:endParaRPr lang="en-AU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1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4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5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9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46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7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70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2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40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0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849313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AU" dirty="0">
              <a:latin typeface="Time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102827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7749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271608"/>
      </p:ext>
    </p:extLst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329305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933249510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76526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99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116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9505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527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Using Java without BlueJ</a:t>
            </a: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Error messages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988840"/>
            <a:ext cx="7467600" cy="3170237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C:\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</a:rPr>
              <a:t>bluej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</a:rPr>
              <a:t>zuul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&gt;</a:t>
            </a:r>
            <a:r>
              <a:rPr lang="en-AU" sz="2800" b="1" dirty="0">
                <a:latin typeface="Courier New" pitchFamily="-32" charset="0"/>
              </a:rPr>
              <a:t> </a:t>
            </a:r>
            <a:r>
              <a:rPr lang="en-AU" sz="2800" b="1" dirty="0" err="1">
                <a:latin typeface="Courier New" pitchFamily="-32" charset="0"/>
              </a:rPr>
              <a:t>javac</a:t>
            </a:r>
            <a:r>
              <a:rPr lang="en-AU" sz="2800" b="1" dirty="0">
                <a:latin typeface="Courier New" pitchFamily="-32" charset="0"/>
              </a:rPr>
              <a:t> </a:t>
            </a:r>
            <a:r>
              <a:rPr lang="en-AU" sz="2800" b="1" dirty="0" err="1">
                <a:latin typeface="Courier New" pitchFamily="-32" charset="0"/>
              </a:rPr>
              <a:t>Game.java</a:t>
            </a:r>
            <a:endParaRPr lang="en-AU" sz="2800" b="1" dirty="0">
              <a:latin typeface="Courier New" pitchFamily="-32" charset="0"/>
            </a:endParaRP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</a:rPr>
              <a:t>Game.java:22: ';' expected.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</a:rPr>
              <a:t>    private Parser parser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</a:rPr>
              <a:t>                         ^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latin typeface="Courier New" pitchFamily="-32" charset="0"/>
              </a:rPr>
              <a:t>1 error</a:t>
            </a:r>
          </a:p>
          <a:p>
            <a:pPr eaLnBrk="1" hangingPunct="1">
              <a:buFont typeface="Times" pitchFamily="-32" charset="0"/>
              <a:buNone/>
              <a:defRPr/>
            </a:pP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C:\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</a:rPr>
              <a:t>bluej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\</a:t>
            </a:r>
            <a:r>
              <a:rPr lang="en-AU" sz="2800" b="1" dirty="0" err="1">
                <a:solidFill>
                  <a:srgbClr val="82121C"/>
                </a:solidFill>
                <a:latin typeface="Courier New" pitchFamily="-32" charset="0"/>
              </a:rPr>
              <a:t>zuul</a:t>
            </a:r>
            <a:r>
              <a:rPr lang="en-AU" sz="2800" b="1" dirty="0">
                <a:solidFill>
                  <a:srgbClr val="82121C"/>
                </a:solidFill>
                <a:latin typeface="Courier New" pitchFamily="-32" charset="0"/>
              </a:rPr>
              <a:t>&gt;</a:t>
            </a:r>
            <a:endParaRPr lang="en-AU" sz="2800" b="1" dirty="0">
              <a:latin typeface="Courier New" pitchFamily="-32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127448" y="5257800"/>
            <a:ext cx="100091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algn="ctr">
              <a:defRPr/>
            </a:pPr>
            <a:r>
              <a:rPr lang="en-AU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The programmer has to open the file in the editor,</a:t>
            </a:r>
            <a:br>
              <a:rPr lang="en-AU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AU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find the line number, fix the error and recompile.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Execution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C:\</a:t>
            </a:r>
            <a:r>
              <a:rPr lang="en-AU" altLang="en-US" b="1" dirty="0" err="1">
                <a:solidFill>
                  <a:srgbClr val="82121C"/>
                </a:solidFill>
                <a:latin typeface="Courier New" charset="0"/>
              </a:rPr>
              <a:t>bluej</a:t>
            </a: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\</a:t>
            </a:r>
            <a:r>
              <a:rPr lang="en-AU" altLang="en-US" b="1" dirty="0" err="1">
                <a:solidFill>
                  <a:srgbClr val="82121C"/>
                </a:solidFill>
                <a:latin typeface="Courier New" charset="0"/>
              </a:rPr>
              <a:t>zuul</a:t>
            </a:r>
            <a:r>
              <a:rPr lang="en-AU" altLang="en-US" b="1" dirty="0">
                <a:solidFill>
                  <a:srgbClr val="82121C"/>
                </a:solidFill>
                <a:latin typeface="Courier New" charset="0"/>
              </a:rPr>
              <a:t>&gt;</a:t>
            </a:r>
            <a:r>
              <a:rPr lang="en-AU" altLang="en-US" b="1" dirty="0">
                <a:latin typeface="Courier New" charset="0"/>
              </a:rPr>
              <a:t> java Game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ja-JP" altLang="en-AU" dirty="0"/>
              <a:t>“</a:t>
            </a:r>
            <a:r>
              <a:rPr lang="en-AU" altLang="ja-JP" dirty="0"/>
              <a:t>java</a:t>
            </a:r>
            <a:r>
              <a:rPr lang="ja-JP" altLang="en-AU" dirty="0"/>
              <a:t>”</a:t>
            </a:r>
            <a:r>
              <a:rPr lang="en-AU" altLang="ja-JP" dirty="0"/>
              <a:t> starts the Java virtual machine (JVM).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The named class is loaded and execution is started.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Other classes are loaded as needed.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Only possible if class has been compiled.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Problem: Execute what?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AU" dirty="0"/>
              <a:t>If we try:</a:t>
            </a:r>
            <a:br>
              <a:rPr lang="en-AU" b="1" dirty="0"/>
            </a:br>
            <a:br>
              <a:rPr lang="en-AU" sz="2800" b="1" dirty="0"/>
            </a:br>
            <a:r>
              <a:rPr lang="en-AU" sz="3200" b="1" dirty="0">
                <a:solidFill>
                  <a:srgbClr val="82121C"/>
                </a:solidFill>
                <a:latin typeface="Courier New" charset="0"/>
              </a:rPr>
              <a:t>C:\</a:t>
            </a:r>
            <a:r>
              <a:rPr lang="en-AU" sz="3200" b="1" dirty="0" err="1">
                <a:solidFill>
                  <a:srgbClr val="82121C"/>
                </a:solidFill>
                <a:latin typeface="Courier New" charset="0"/>
              </a:rPr>
              <a:t>bluej</a:t>
            </a:r>
            <a:r>
              <a:rPr lang="en-AU" sz="3200" b="1" dirty="0">
                <a:solidFill>
                  <a:srgbClr val="82121C"/>
                </a:solidFill>
                <a:latin typeface="Courier New" charset="0"/>
              </a:rPr>
              <a:t>\</a:t>
            </a:r>
            <a:r>
              <a:rPr lang="en-AU" sz="3200" b="1" dirty="0" err="1">
                <a:solidFill>
                  <a:srgbClr val="82121C"/>
                </a:solidFill>
                <a:latin typeface="Courier New" charset="0"/>
              </a:rPr>
              <a:t>zuul</a:t>
            </a:r>
            <a:r>
              <a:rPr lang="en-AU" sz="3200" b="1" dirty="0">
                <a:solidFill>
                  <a:srgbClr val="82121C"/>
                </a:solidFill>
                <a:latin typeface="Courier New" charset="0"/>
              </a:rPr>
              <a:t>&gt;</a:t>
            </a:r>
            <a:r>
              <a:rPr lang="en-AU" sz="3200" b="1" dirty="0">
                <a:latin typeface="Courier New" charset="0"/>
              </a:rPr>
              <a:t> java Game</a:t>
            </a:r>
            <a:br>
              <a:rPr lang="en-AU" sz="3200" b="1" dirty="0">
                <a:latin typeface="Courier New" charset="0"/>
              </a:rPr>
            </a:br>
            <a:r>
              <a:rPr lang="en-AU" sz="3200" b="1" dirty="0">
                <a:latin typeface="Courier New" charset="0"/>
              </a:rPr>
              <a:t>Exception in thread "main" </a:t>
            </a:r>
            <a:r>
              <a:rPr lang="en-AU" sz="2800" b="1" dirty="0" err="1">
                <a:latin typeface="Courier New" charset="0"/>
              </a:rPr>
              <a:t>java.lang.NoSuchMethodError</a:t>
            </a:r>
            <a:r>
              <a:rPr lang="en-AU" sz="2800" b="1" dirty="0">
                <a:latin typeface="Courier New" charset="0"/>
              </a:rPr>
              <a:t>: main</a:t>
            </a:r>
            <a:br>
              <a:rPr lang="en-AU" sz="2400" b="1" dirty="0">
                <a:latin typeface="Courier New" charset="0"/>
              </a:rPr>
            </a:br>
            <a:r>
              <a:rPr lang="en-AU" sz="2800" dirty="0">
                <a:latin typeface="Courier New" charset="0"/>
              </a:rPr>
              <a:t> </a:t>
            </a:r>
          </a:p>
          <a:p>
            <a:pPr eaLnBrk="1" hangingPunct="1">
              <a:defRPr/>
            </a:pPr>
            <a:r>
              <a:rPr lang="en-AU" dirty="0"/>
              <a:t>The problem: how does the system know which method to execute?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The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j-cs"/>
              </a:rPr>
              <a:t> method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The answer: The Java system always executes a method called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n-cs"/>
              </a:rPr>
              <a:t> with a certain signature:</a:t>
            </a:r>
            <a:br>
              <a:rPr lang="en-AU" dirty="0">
                <a:cs typeface="+mn-cs"/>
              </a:rPr>
            </a:br>
            <a:br>
              <a:rPr lang="en-AU" sz="2400" dirty="0"/>
            </a:br>
            <a: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  <a:t>public static void main(String[] </a:t>
            </a:r>
            <a:r>
              <a:rPr lang="en-AU" sz="2400" b="1" dirty="0" err="1">
                <a:solidFill>
                  <a:schemeClr val="tx1"/>
                </a:solidFill>
                <a:latin typeface="Courier New" pitchFamily="-32" charset="0"/>
              </a:rPr>
              <a:t>args</a:t>
            </a:r>
            <a: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  <a:t>)</a:t>
            </a:r>
            <a:b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</a:br>
            <a: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  <a:t>{</a:t>
            </a:r>
            <a:b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</a:br>
            <a: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  <a:t>    ...</a:t>
            </a:r>
            <a:b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</a:br>
            <a:r>
              <a:rPr lang="en-AU" sz="2400" b="1" dirty="0">
                <a:solidFill>
                  <a:schemeClr val="tx1"/>
                </a:solidFill>
                <a:latin typeface="Courier New" pitchFamily="-32" charset="0"/>
              </a:rPr>
              <a:t>}</a:t>
            </a:r>
            <a:br>
              <a:rPr lang="en-AU" sz="2400" b="1" dirty="0">
                <a:latin typeface="Courier New" pitchFamily="-32" charset="0"/>
              </a:rPr>
            </a:br>
            <a:endParaRPr lang="en-AU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For this to work, such a method </a:t>
            </a:r>
            <a:r>
              <a:rPr lang="en-AU" i="1" dirty="0">
                <a:cs typeface="+mn-cs"/>
              </a:rPr>
              <a:t>must exist!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The </a:t>
            </a:r>
            <a:r>
              <a:rPr lang="en-AU" b="1" dirty="0">
                <a:latin typeface="Courier New"/>
                <a:cs typeface="Courier New"/>
              </a:rPr>
              <a:t>main</a:t>
            </a:r>
            <a:r>
              <a:rPr lang="en-AU" dirty="0">
                <a:cs typeface="+mj-cs"/>
              </a:rPr>
              <a:t> method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/>
              <a:t> must exist.</a:t>
            </a:r>
          </a:p>
          <a:p>
            <a:pPr eaLnBrk="1" hangingPunct="1">
              <a:defRPr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main </a:t>
            </a:r>
            <a:r>
              <a:rPr lang="en-AU" dirty="0"/>
              <a:t>must be </a:t>
            </a: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AU" dirty="0"/>
              <a:t>.</a:t>
            </a:r>
          </a:p>
          <a:p>
            <a:pPr eaLnBrk="1" hangingPunct="1">
              <a:defRPr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/>
              <a:t> must be </a:t>
            </a: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AU" dirty="0"/>
              <a:t> (class method).</a:t>
            </a:r>
          </a:p>
          <a:p>
            <a:pPr eaLnBrk="1" hangingPunct="1">
              <a:defRPr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/>
              <a:t> must have a </a:t>
            </a: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String[] </a:t>
            </a:r>
            <a:r>
              <a:rPr lang="en-AU" dirty="0"/>
              <a:t>parameter.</a:t>
            </a:r>
          </a:p>
          <a:p>
            <a:pPr eaLnBrk="1" hangingPunct="1">
              <a:defRPr/>
            </a:pPr>
            <a:r>
              <a:rPr lang="en-AU" dirty="0"/>
              <a:t>Only </a:t>
            </a: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AU" dirty="0"/>
              <a:t> can be invoked.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Main method - example</a:t>
            </a:r>
          </a:p>
        </p:txBody>
      </p:sp>
      <p:sp>
        <p:nvSpPr>
          <p:cNvPr id="4751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Consider placing the main method in a separate class, which just contains the main method.</a:t>
            </a:r>
          </a:p>
          <a:p>
            <a:pPr eaLnBrk="1" hangingPunct="1">
              <a:defRPr/>
            </a:pPr>
            <a:r>
              <a:rPr lang="en-GB" dirty="0">
                <a:cs typeface="+mn-cs"/>
              </a:rPr>
              <a:t>The main method should:</a:t>
            </a:r>
          </a:p>
          <a:p>
            <a:pPr lvl="1" eaLnBrk="1" hangingPunct="1">
              <a:defRPr/>
            </a:pPr>
            <a:r>
              <a:rPr lang="en-GB" dirty="0"/>
              <a:t>create an object;</a:t>
            </a:r>
          </a:p>
          <a:p>
            <a:pPr lvl="1" eaLnBrk="1" hangingPunct="1">
              <a:defRPr/>
            </a:pPr>
            <a:r>
              <a:rPr lang="en-GB" dirty="0"/>
              <a:t>call the first method.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30784-B1A9-FD6E-5B4A-CE56BDA5E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5A2B9D6C-4FB1-7F65-7B96-FD8708D06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Main method - example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F1F3D32-1D2A-83B0-F04E-5B583922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09" y="2780928"/>
            <a:ext cx="862298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public static void main(String[] </a:t>
            </a:r>
            <a:r>
              <a:rPr lang="en-AU" sz="2800" dirty="0" err="1">
                <a:latin typeface="Courier New" charset="0"/>
                <a:ea typeface="ＭＳ Ｐゴシック" charset="0"/>
                <a:cs typeface="ＭＳ Ｐゴシック" charset="0"/>
              </a:rPr>
              <a:t>args</a:t>
            </a: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defRPr/>
            </a:pP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>
              <a:defRPr/>
            </a:pP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    Game game = new Game();</a:t>
            </a:r>
          </a:p>
          <a:p>
            <a:pPr>
              <a:defRPr/>
            </a:pP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AU" sz="2800" dirty="0" err="1">
                <a:latin typeface="Courier New" charset="0"/>
                <a:ea typeface="ＭＳ Ｐゴシック" charset="0"/>
                <a:cs typeface="ＭＳ Ｐゴシック" charset="0"/>
              </a:rPr>
              <a:t>game.play</a:t>
            </a: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defRPr/>
            </a:pPr>
            <a:r>
              <a:rPr lang="en-AU" sz="2800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760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BlueJ projects</a:t>
            </a:r>
          </a:p>
        </p:txBody>
      </p:sp>
      <p:sp>
        <p:nvSpPr>
          <p:cNvPr id="4300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AU" sz="3200" dirty="0"/>
              <a:t>A </a:t>
            </a:r>
            <a:r>
              <a:rPr lang="en-AU" sz="3200" dirty="0" err="1"/>
              <a:t>BlueJ</a:t>
            </a:r>
            <a:r>
              <a:rPr lang="en-AU" sz="3200" dirty="0"/>
              <a:t> project is stored in a directory on disk.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3200" dirty="0"/>
              <a:t>A </a:t>
            </a:r>
            <a:r>
              <a:rPr lang="en-AU" sz="3200" dirty="0" err="1"/>
              <a:t>BlueJ</a:t>
            </a:r>
            <a:r>
              <a:rPr lang="en-AU" sz="3200" dirty="0"/>
              <a:t> package is stored in several different files.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3200" dirty="0"/>
              <a:t>Some files store the source code, some store the compiled code, some store additional information.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3200" dirty="0" err="1"/>
              <a:t>BlueJ</a:t>
            </a:r>
            <a:r>
              <a:rPr lang="en-AU" sz="3200" dirty="0"/>
              <a:t> uses standard Java format for some files and adds some additional files with extra information.</a:t>
            </a:r>
            <a:endParaRPr lang="en-GB"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BlueJ directory structure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2514600" y="1900233"/>
            <a:ext cx="4953000" cy="52065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800" b="0">
                <a:solidFill>
                  <a:srgbClr val="000000"/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project: calculator</a:t>
            </a: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7543800" y="1752600"/>
            <a:ext cx="301524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800" b="0" dirty="0">
                <a:solidFill>
                  <a:srgbClr val="000000"/>
                </a:solidFill>
                <a:latin typeface="Tw Cen MT" panose="020B0602020104020603" pitchFamily="34" charset="77"/>
              </a:rPr>
              <a:t>c:\</a:t>
            </a:r>
            <a:r>
              <a:rPr lang="en-AU" sz="28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bluej</a:t>
            </a:r>
            <a:r>
              <a:rPr lang="en-AU" sz="2800" b="0" dirty="0">
                <a:solidFill>
                  <a:srgbClr val="000000"/>
                </a:solidFill>
                <a:latin typeface="Tw Cen MT" panose="020B0602020104020603" pitchFamily="34" charset="77"/>
              </a:rPr>
              <a:t>\calculator\</a:t>
            </a:r>
          </a:p>
        </p:txBody>
      </p:sp>
      <p:sp>
        <p:nvSpPr>
          <p:cNvPr id="5132" name="Text Box 17"/>
          <p:cNvSpPr txBox="1">
            <a:spLocks noChangeArrowheads="1"/>
          </p:cNvSpPr>
          <p:nvPr/>
        </p:nvSpPr>
        <p:spPr bwMode="auto">
          <a:xfrm>
            <a:off x="7924800" y="2209800"/>
            <a:ext cx="2260233" cy="408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Calculator.java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Calculator.class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Calculator.ctxt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CalcEngine.java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CalcEngine.class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CalcEngine.ctxt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package.bluej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UserInterface.java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UserInterface.class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2200" b="0" dirty="0" err="1">
                <a:solidFill>
                  <a:srgbClr val="000000"/>
                </a:solidFill>
                <a:latin typeface="Tw Cen MT" panose="020B0602020104020603" pitchFamily="34" charset="77"/>
              </a:rPr>
              <a:t>UserInterface.ctxt</a:t>
            </a:r>
            <a:endParaRPr lang="en-AU" sz="2200" b="0" dirty="0">
              <a:solidFill>
                <a:srgbClr val="000000"/>
              </a:solidFill>
              <a:latin typeface="Tw Cen MT" panose="020B0602020104020603" pitchFamily="34" charset="77"/>
            </a:endParaRPr>
          </a:p>
        </p:txBody>
      </p:sp>
      <p:pic>
        <p:nvPicPr>
          <p:cNvPr id="3" name="Picture 2" descr="A diagram of a calculator and user interface&#10;&#10;AI-generated content may be incorrect.">
            <a:extLst>
              <a:ext uri="{FF2B5EF4-FFF2-40B4-BE49-F238E27FC236}">
                <a16:creationId xmlns:a16="http://schemas.microsoft.com/office/drawing/2014/main" id="{7C823893-6D94-A86A-46C7-EDD066D89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2496344"/>
            <a:ext cx="4165600" cy="3517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BlueJ file structure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package.bluej</a:t>
            </a:r>
            <a:r>
              <a:rPr lang="en-AU" altLang="en-US" sz="2800"/>
              <a:t> – the  the package file. Contains information about classes in the package. One per package.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*.java </a:t>
            </a:r>
            <a:r>
              <a:rPr lang="en-AU" altLang="en-US" sz="2800"/>
              <a:t>- standard Java source file (text). One per class.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*.class </a:t>
            </a:r>
            <a:r>
              <a:rPr lang="en-AU" altLang="en-US" sz="2800"/>
              <a:t>- standard Java code file. One per class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latin typeface="Courier New" charset="0"/>
              </a:rPr>
              <a:t>*.ctxt </a:t>
            </a:r>
            <a:r>
              <a:rPr lang="en-AU" altLang="en-US" sz="2800"/>
              <a:t>- BlueJ context file. Contains extra information for a class. One per class.</a:t>
            </a:r>
            <a:endParaRPr lang="en-GB" altLang="en-US" sz="2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Standard Java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83632" y="1916832"/>
            <a:ext cx="8064896" cy="1749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>
                <a:latin typeface="Tw Cen MT" panose="020B0602020104020603" pitchFamily="34" charset="77"/>
              </a:rPr>
              <a:t>source files: </a:t>
            </a:r>
            <a:r>
              <a:rPr lang="en-AU" altLang="en-US" b="1" dirty="0">
                <a:latin typeface="Tw Cen MT" panose="020B0602020104020603" pitchFamily="34" charset="77"/>
              </a:rPr>
              <a:t>*.java</a:t>
            </a:r>
            <a:br>
              <a:rPr lang="en-AU" altLang="en-US" dirty="0">
                <a:latin typeface="Tw Cen MT" panose="020B0602020104020603" pitchFamily="34" charset="77"/>
              </a:rPr>
            </a:br>
            <a:r>
              <a:rPr lang="en-AU" altLang="en-US" sz="2800" dirty="0">
                <a:latin typeface="Tw Cen MT" panose="020B0602020104020603" pitchFamily="34" charset="77"/>
              </a:rPr>
              <a:t>Java source files contain the source code in readable form, as typed in by the programmer.</a:t>
            </a:r>
            <a:endParaRPr lang="en-AU" altLang="en-US" dirty="0">
              <a:latin typeface="Tw Cen MT" panose="020B0602020104020603" pitchFamily="34" charset="77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343472" y="3789040"/>
            <a:ext cx="8064896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457200" indent="-457200">
              <a:buFont typeface="Arial"/>
              <a:buChar char="•"/>
              <a:defRPr/>
            </a:pPr>
            <a:r>
              <a:rPr lang="en-AU" sz="4000" b="0" dirty="0">
                <a:solidFill>
                  <a:srgbClr val="1A3170"/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class files: </a:t>
            </a:r>
            <a:r>
              <a:rPr lang="en-AU" sz="4000" dirty="0">
                <a:solidFill>
                  <a:srgbClr val="1A3170"/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*.class</a:t>
            </a:r>
            <a:br>
              <a:rPr lang="en-AU" sz="3200" b="0" dirty="0">
                <a:solidFill>
                  <a:srgbClr val="1A3170"/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AU" sz="2800" b="0" dirty="0">
                <a:solidFill>
                  <a:srgbClr val="1A3170"/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Java class files contain byte code (a machine readable version of the class). They are generated by the compiler from the source file.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0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The edit-compile-execute cycle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831017" y="2345531"/>
            <a:ext cx="1828800" cy="3387725"/>
          </a:xfrm>
          <a:prstGeom prst="rect">
            <a:avLst/>
          </a:prstGeom>
          <a:solidFill>
            <a:srgbClr val="DDB58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976443" y="2274888"/>
            <a:ext cx="16366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rgbClr val="000000"/>
                </a:solidFill>
                <a:latin typeface="Trebuchet MS" charset="0"/>
              </a:rPr>
              <a:t>source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E6C203-145F-B0AC-03C6-69A5C6FD0FAE}"/>
              </a:ext>
            </a:extLst>
          </p:cNvPr>
          <p:cNvGrpSpPr/>
          <p:nvPr/>
        </p:nvGrpSpPr>
        <p:grpSpPr>
          <a:xfrm>
            <a:off x="2411417" y="2996952"/>
            <a:ext cx="685800" cy="762000"/>
            <a:chOff x="2411417" y="2996952"/>
            <a:chExt cx="685800" cy="762000"/>
          </a:xfrm>
        </p:grpSpPr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2411417" y="29969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5" name="Line 8"/>
            <p:cNvSpPr>
              <a:spLocks noChangeShapeType="1"/>
            </p:cNvSpPr>
            <p:nvPr/>
          </p:nvSpPr>
          <p:spPr bwMode="auto">
            <a:xfrm>
              <a:off x="2411417" y="31493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6" name="Line 9"/>
            <p:cNvSpPr>
              <a:spLocks noChangeShapeType="1"/>
            </p:cNvSpPr>
            <p:nvPr/>
          </p:nvSpPr>
          <p:spPr bwMode="auto">
            <a:xfrm>
              <a:off x="2411417" y="33017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7" name="Line 10"/>
            <p:cNvSpPr>
              <a:spLocks noChangeShapeType="1"/>
            </p:cNvSpPr>
            <p:nvPr/>
          </p:nvSpPr>
          <p:spPr bwMode="auto">
            <a:xfrm>
              <a:off x="2411417" y="34541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8" name="Line 11"/>
            <p:cNvSpPr>
              <a:spLocks noChangeShapeType="1"/>
            </p:cNvSpPr>
            <p:nvPr/>
          </p:nvSpPr>
          <p:spPr bwMode="auto">
            <a:xfrm>
              <a:off x="2411417" y="36065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19" name="Line 12"/>
            <p:cNvSpPr>
              <a:spLocks noChangeShapeType="1"/>
            </p:cNvSpPr>
            <p:nvPr/>
          </p:nvSpPr>
          <p:spPr bwMode="auto">
            <a:xfrm>
              <a:off x="2411417" y="3758952"/>
              <a:ext cx="685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4697418" y="2895600"/>
            <a:ext cx="957263" cy="1036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011010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110101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010001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4491043" y="2274888"/>
            <a:ext cx="139300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rgbClr val="000000"/>
                </a:solidFill>
                <a:latin typeface="Trebuchet MS" charset="0"/>
              </a:rPr>
              <a:t>class file</a:t>
            </a:r>
          </a:p>
        </p:txBody>
      </p:sp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7250118" y="2680492"/>
            <a:ext cx="957263" cy="13668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011010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110101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1001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202" name="AutoShape 16"/>
          <p:cNvSpPr>
            <a:spLocks noChangeArrowheads="1"/>
          </p:cNvSpPr>
          <p:nvPr/>
        </p:nvSpPr>
        <p:spPr bwMode="auto">
          <a:xfrm>
            <a:off x="7326317" y="4089242"/>
            <a:ext cx="838200" cy="459100"/>
          </a:xfrm>
          <a:prstGeom prst="flowChartManualOperation">
            <a:avLst/>
          </a:prstGeom>
          <a:solidFill>
            <a:srgbClr val="A571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7192968" y="4680742"/>
            <a:ext cx="107156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0111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0110110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 rot="1325674">
            <a:off x="7554918" y="4433092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205" name="Rectangle 19"/>
          <p:cNvSpPr>
            <a:spLocks noChangeArrowheads="1"/>
          </p:cNvSpPr>
          <p:nvPr/>
        </p:nvSpPr>
        <p:spPr bwMode="auto">
          <a:xfrm rot="-833150">
            <a:off x="7631118" y="3899692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206" name="AutoShape 21"/>
          <p:cNvSpPr>
            <a:spLocks noChangeArrowheads="1"/>
          </p:cNvSpPr>
          <p:nvPr/>
        </p:nvSpPr>
        <p:spPr bwMode="auto">
          <a:xfrm>
            <a:off x="1487488" y="5148293"/>
            <a:ext cx="1057284" cy="507940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editor</a:t>
            </a:r>
          </a:p>
        </p:txBody>
      </p:sp>
      <p:sp>
        <p:nvSpPr>
          <p:cNvPr id="8207" name="AutoShape 22"/>
          <p:cNvSpPr>
            <a:spLocks noChangeArrowheads="1"/>
          </p:cNvSpPr>
          <p:nvPr/>
        </p:nvSpPr>
        <p:spPr bwMode="auto">
          <a:xfrm>
            <a:off x="3312349" y="4931695"/>
            <a:ext cx="1489024" cy="998287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compiler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(javac)</a:t>
            </a:r>
          </a:p>
        </p:txBody>
      </p:sp>
      <p:sp>
        <p:nvSpPr>
          <p:cNvPr id="8208" name="AutoShape 23"/>
          <p:cNvSpPr>
            <a:spLocks noChangeArrowheads="1"/>
          </p:cNvSpPr>
          <p:nvPr/>
        </p:nvSpPr>
        <p:spPr bwMode="auto">
          <a:xfrm>
            <a:off x="8925495" y="3515806"/>
            <a:ext cx="2408287" cy="916563"/>
          </a:xfrm>
          <a:prstGeom prst="flowChartAlternateProcess">
            <a:avLst/>
          </a:prstGeom>
          <a:solidFill>
            <a:srgbClr val="497C8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virtual machine</a:t>
            </a:r>
            <a:b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</a:br>
            <a:r>
              <a:rPr lang="en-AU" b="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(java)</a:t>
            </a:r>
          </a:p>
        </p:txBody>
      </p:sp>
      <p:sp>
        <p:nvSpPr>
          <p:cNvPr id="8209" name="Line 24"/>
          <p:cNvSpPr>
            <a:spLocks noChangeShapeType="1"/>
          </p:cNvSpPr>
          <p:nvPr/>
        </p:nvSpPr>
        <p:spPr bwMode="auto">
          <a:xfrm flipV="1">
            <a:off x="1979618" y="4114801"/>
            <a:ext cx="512763" cy="1038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0" name="Line 25"/>
          <p:cNvSpPr>
            <a:spLocks noChangeShapeType="1"/>
          </p:cNvSpPr>
          <p:nvPr/>
        </p:nvSpPr>
        <p:spPr bwMode="auto">
          <a:xfrm>
            <a:off x="2949580" y="4114800"/>
            <a:ext cx="7620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1" name="Line 26"/>
          <p:cNvSpPr>
            <a:spLocks noChangeShapeType="1"/>
          </p:cNvSpPr>
          <p:nvPr/>
        </p:nvSpPr>
        <p:spPr bwMode="auto">
          <a:xfrm flipV="1">
            <a:off x="4244981" y="3962400"/>
            <a:ext cx="681037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12" name="Line 27"/>
          <p:cNvSpPr>
            <a:spLocks noChangeShapeType="1"/>
          </p:cNvSpPr>
          <p:nvPr/>
        </p:nvSpPr>
        <p:spPr bwMode="auto">
          <a:xfrm flipV="1">
            <a:off x="5670555" y="3505200"/>
            <a:ext cx="11223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Editing</a:t>
            </a:r>
            <a:endParaRPr lang="en-AU" dirty="0">
              <a:cs typeface="+mj-cs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A file can be edited in any text editor.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Don't use Word: by default, Word does not save in text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Make sure to save with a .java filename before compiling!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cs typeface="+mj-cs"/>
              </a:rPr>
              <a:t>Command line invocation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AU" dirty="0">
                <a:cs typeface="+mn-cs"/>
              </a:rPr>
              <a:t>Compilation and execution of Java in JDK are done from a command line</a:t>
            </a:r>
          </a:p>
          <a:p>
            <a:pPr eaLnBrk="1" hangingPunct="1">
              <a:defRPr/>
            </a:pPr>
            <a:r>
              <a:rPr lang="en-AU" dirty="0">
                <a:cs typeface="+mn-cs"/>
              </a:rPr>
              <a:t>On Microsoft systems: </a:t>
            </a:r>
            <a:r>
              <a:rPr lang="en-AU" dirty="0" err="1">
                <a:cs typeface="+mn-cs"/>
              </a:rPr>
              <a:t>cmd</a:t>
            </a:r>
            <a:r>
              <a:rPr lang="en-AU" dirty="0">
                <a:cs typeface="+mn-cs"/>
              </a:rPr>
              <a:t> shell</a:t>
            </a:r>
          </a:p>
          <a:p>
            <a:pPr eaLnBrk="1" hangingPunct="1">
              <a:defRPr/>
            </a:pPr>
            <a:r>
              <a:rPr lang="en-AU" dirty="0">
                <a:cs typeface="+mn-cs"/>
              </a:rPr>
              <a:t>On Unix: Unix shell</a:t>
            </a:r>
          </a:p>
          <a:p>
            <a:pPr eaLnBrk="1" hangingPunct="1">
              <a:defRPr/>
            </a:pPr>
            <a:r>
              <a:rPr lang="en-AU" dirty="0">
                <a:cs typeface="+mn-cs"/>
              </a:rPr>
              <a:t>Must make sure that the commands for compiler and runtime are in the command path.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>
                <a:cs typeface="+mj-cs"/>
              </a:rPr>
              <a:t>Compiling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Name of the JDK compiler: </a:t>
            </a:r>
            <a:r>
              <a:rPr lang="en-AU" b="1" dirty="0" err="1">
                <a:latin typeface="Courier New" pitchFamily="-32" charset="0"/>
                <a:cs typeface="+mn-cs"/>
              </a:rPr>
              <a:t>javac</a:t>
            </a:r>
            <a:endParaRPr lang="en-AU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To invoke:</a:t>
            </a:r>
            <a:br>
              <a:rPr lang="en-AU" dirty="0">
                <a:cs typeface="+mn-cs"/>
              </a:rPr>
            </a:br>
            <a:r>
              <a:rPr lang="en-AU" sz="3900" b="1" dirty="0" err="1">
                <a:latin typeface="Courier New" pitchFamily="-32" charset="0"/>
                <a:cs typeface="+mn-cs"/>
              </a:rPr>
              <a:t>javac</a:t>
            </a:r>
            <a:r>
              <a:rPr lang="en-AU" sz="3900" b="1" dirty="0">
                <a:latin typeface="Courier New" pitchFamily="-32" charset="0"/>
                <a:cs typeface="+mn-cs"/>
              </a:rPr>
              <a:t> </a:t>
            </a:r>
            <a:r>
              <a:rPr lang="en-AU" sz="3900" b="1" i="1" dirty="0">
                <a:latin typeface="Courier New" pitchFamily="-32" charset="0"/>
                <a:cs typeface="+mn-cs"/>
              </a:rPr>
              <a:t>source-file-name</a:t>
            </a:r>
            <a:endParaRPr lang="en-AU" sz="3900" i="1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Compiles </a:t>
            </a:r>
            <a:r>
              <a:rPr lang="en-AU" i="1" dirty="0">
                <a:cs typeface="+mn-cs"/>
              </a:rPr>
              <a:t>source-file-name</a:t>
            </a:r>
            <a:r>
              <a:rPr lang="en-AU" dirty="0">
                <a:cs typeface="+mn-cs"/>
              </a:rPr>
              <a:t> and all classes it depends 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dirty="0">
                <a:cs typeface="+mn-cs"/>
              </a:rPr>
              <a:t>Example:</a:t>
            </a:r>
            <a:br>
              <a:rPr lang="en-AU" dirty="0">
                <a:cs typeface="+mn-cs"/>
              </a:rPr>
            </a:br>
            <a:r>
              <a:rPr lang="en-AU" sz="3900" b="1" dirty="0">
                <a:latin typeface="Courier New" pitchFamily="-32" charset="0"/>
                <a:cs typeface="+mn-cs"/>
              </a:rPr>
              <a:t>cd C:\</a:t>
            </a:r>
            <a:r>
              <a:rPr lang="en-AU" sz="3900" b="1" dirty="0" err="1">
                <a:latin typeface="Courier New" pitchFamily="-32" charset="0"/>
                <a:cs typeface="+mn-cs"/>
              </a:rPr>
              <a:t>bluej</a:t>
            </a:r>
            <a:r>
              <a:rPr lang="en-AU" sz="3900" b="1" dirty="0">
                <a:latin typeface="Courier New" pitchFamily="-32" charset="0"/>
                <a:cs typeface="+mn-cs"/>
              </a:rPr>
              <a:t>\</a:t>
            </a:r>
            <a:r>
              <a:rPr lang="en-AU" sz="3900" b="1" dirty="0" err="1">
                <a:latin typeface="Courier New" pitchFamily="-32" charset="0"/>
                <a:cs typeface="+mn-cs"/>
              </a:rPr>
              <a:t>zuul</a:t>
            </a:r>
            <a:br>
              <a:rPr lang="en-AU" sz="3900" b="1" dirty="0">
                <a:latin typeface="Courier New" pitchFamily="-32" charset="0"/>
                <a:cs typeface="+mn-cs"/>
              </a:rPr>
            </a:br>
            <a:r>
              <a:rPr lang="en-AU" sz="3900" b="1" dirty="0" err="1">
                <a:latin typeface="Courier New" pitchFamily="-32" charset="0"/>
                <a:cs typeface="+mn-cs"/>
              </a:rPr>
              <a:t>javac</a:t>
            </a:r>
            <a:r>
              <a:rPr lang="en-AU" sz="3900" b="1" dirty="0">
                <a:latin typeface="Courier New" pitchFamily="-32" charset="0"/>
                <a:cs typeface="+mn-cs"/>
              </a:rPr>
              <a:t> </a:t>
            </a:r>
            <a:r>
              <a:rPr lang="en-AU" sz="3900" b="1" dirty="0" err="1">
                <a:latin typeface="Courier New" pitchFamily="-32" charset="0"/>
                <a:cs typeface="+mn-cs"/>
              </a:rPr>
              <a:t>Game.java</a:t>
            </a:r>
            <a:endParaRPr lang="en-AU" dirty="0">
              <a:latin typeface="Courier New" pitchFamily="-32" charset="0"/>
              <a:cs typeface="+mn-cs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7460</TotalTime>
  <Pages>43</Pages>
  <Words>677</Words>
  <Application>Microsoft Macintosh PowerPoint</Application>
  <PresentationFormat>Widescreen</PresentationFormat>
  <Paragraphs>106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Courier New</vt:lpstr>
      <vt:lpstr>Helvetica</vt:lpstr>
      <vt:lpstr>Monotype Sorts</vt:lpstr>
      <vt:lpstr>Times</vt:lpstr>
      <vt:lpstr>Times Roman</vt:lpstr>
      <vt:lpstr>Trebuchet MS</vt:lpstr>
      <vt:lpstr>Tw Cen MT</vt:lpstr>
      <vt:lpstr>Theme5</vt:lpstr>
      <vt:lpstr>1_OFWJ-7e</vt:lpstr>
      <vt:lpstr>Using Java without BlueJ</vt:lpstr>
      <vt:lpstr>BlueJ projects</vt:lpstr>
      <vt:lpstr>The BlueJ directory structure</vt:lpstr>
      <vt:lpstr>The BlueJ file structure</vt:lpstr>
      <vt:lpstr>Standard Java files</vt:lpstr>
      <vt:lpstr>The edit-compile-execute cycle</vt:lpstr>
      <vt:lpstr>Editing</vt:lpstr>
      <vt:lpstr>Command line invocation</vt:lpstr>
      <vt:lpstr>Compiling</vt:lpstr>
      <vt:lpstr>Error messages</vt:lpstr>
      <vt:lpstr>Execution</vt:lpstr>
      <vt:lpstr>Problem: Execute what?</vt:lpstr>
      <vt:lpstr>The main method</vt:lpstr>
      <vt:lpstr>The main method</vt:lpstr>
      <vt:lpstr>Main method - example</vt:lpstr>
      <vt:lpstr>Main method - example</vt:lpstr>
    </vt:vector>
  </TitlesOfParts>
  <Manager/>
  <Company>University of Kent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without BlueJ</dc:title>
  <dc:subject/>
  <dc:creator>David J. Barnes and Michael Kölling</dc:creator>
  <cp:keywords/>
  <dc:description/>
  <cp:lastModifiedBy>David Barnes</cp:lastModifiedBy>
  <cp:revision>346</cp:revision>
  <cp:lastPrinted>2011-11-18T11:34:51Z</cp:lastPrinted>
  <dcterms:created xsi:type="dcterms:W3CDTF">1996-04-15T15:18:02Z</dcterms:created>
  <dcterms:modified xsi:type="dcterms:W3CDTF">2025-03-12T08:28:11Z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CSSE</vt:lpwstr>
  </property>
</Properties>
</file>