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F9CB67-4493-404E-B43B-8D2B99B9D85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8624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2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44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5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5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5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98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CB67-4493-404E-B43B-8D2B99B9D85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4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4F9CB67-4493-404E-B43B-8D2B99B9D85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001EBB-7B5E-435F-9F52-762FE3FA0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95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72B3-C6CB-1CE8-A9F1-0CC51841F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D4141-DB63-5B24-3723-238F8016C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545C6-2595-260E-C90F-4619ACF66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011F2-B9C4-AC3F-1F9B-AA61A11A8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03C3F-FAF5-F0F6-5B03-CE84484D5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65EA7C-4A87-5A65-F0E1-523ECA8B7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2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9255-9924-244F-90F6-B85D6575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97150"/>
            <a:ext cx="9346944" cy="568298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Create C program that will generate random number and user needs to guess the number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user enters the number less then random number notify user to enter larger number.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user enter the number greater then random number notify user to enter smaller number.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user enter a correct number notify him/her that he/she wins the game and program will be terminated.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More Advancement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Ask user to enter number range in which program should generate random number.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Ask user to enter number of try he/she can do to guess the number.</a:t>
            </a:r>
          </a:p>
          <a:p>
            <a:pPr lvl="2"/>
            <a:endParaRPr lang="en-US" sz="1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5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1267-08A2-2E53-6C30-62A178C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92964"/>
            <a:ext cx="9577763" cy="5887174"/>
          </a:xfrm>
        </p:spPr>
        <p:txBody>
          <a:bodyPr/>
          <a:lstStyle/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4800" b="1" dirty="0">
                <a:latin typeface="Arial Rounded MT Bold" panose="020F0704030504030204" pitchFamily="34" charset="0"/>
              </a:rPr>
              <a:t>Let’s Jump Into Code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2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D3F04-65BB-3D07-51DE-A6279A1DC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9320-84C0-4917-DDED-8A0CA684E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92964"/>
            <a:ext cx="9577763" cy="5887174"/>
          </a:xfrm>
        </p:spPr>
        <p:txBody>
          <a:bodyPr/>
          <a:lstStyle/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4800" b="1" dirty="0">
                <a:latin typeface="Arial Rounded MT Bold" panose="020F0704030504030204" pitchFamily="34" charset="0"/>
              </a:rPr>
              <a:t>Thank you for watching</a:t>
            </a:r>
          </a:p>
          <a:p>
            <a:pPr marL="0" indent="0" algn="ctr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@</a:t>
            </a:r>
            <a:r>
              <a:rPr lang="en-US" sz="2000" dirty="0">
                <a:latin typeface="Arial Rounded MT Bold" panose="020F0704030504030204" pitchFamily="34" charset="0"/>
              </a:rPr>
              <a:t>ProgrammingMinds</a:t>
            </a:r>
          </a:p>
        </p:txBody>
      </p:sp>
    </p:spTree>
    <p:extLst>
      <p:ext uri="{BB962C8B-B14F-4D97-AF65-F5344CB8AC3E}">
        <p14:creationId xmlns:p14="http://schemas.microsoft.com/office/powerpoint/2010/main" val="24656619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86</TotalTime>
  <Words>113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Harsh Joshi</cp:lastModifiedBy>
  <cp:revision>81</cp:revision>
  <dcterms:created xsi:type="dcterms:W3CDTF">2024-01-21T14:26:07Z</dcterms:created>
  <dcterms:modified xsi:type="dcterms:W3CDTF">2024-02-16T16:47:24Z</dcterms:modified>
</cp:coreProperties>
</file>