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62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F9CB67-4493-404E-B43B-8D2B99B9D85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72B3-C6CB-1CE8-A9F1-0CC51841F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D4141-DB63-5B24-3723-238F8016C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545C6-2595-260E-C90F-4619ACF6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011F2-B9C4-AC3F-1F9B-AA61A11A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03C3F-FAF5-F0F6-5B03-CE84484D5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1267-08A2-2E53-6C30-62A178C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92964"/>
            <a:ext cx="9577763" cy="5887174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Let’s Jump Into Code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190D-C668-A981-47D1-8BA3E56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rand() &amp; </a:t>
            </a:r>
            <a:r>
              <a:rPr lang="en-US" dirty="0" err="1"/>
              <a:t>srand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A3FC-EB4A-765A-F50D-4FBE4936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used to generate random number in C/C++ language.</a:t>
            </a:r>
          </a:p>
          <a:p>
            <a:r>
              <a:rPr lang="en-IN" dirty="0"/>
              <a:t>This function is define in </a:t>
            </a:r>
            <a:r>
              <a:rPr lang="en-IN" dirty="0" err="1"/>
              <a:t>stdlib.h</a:t>
            </a:r>
            <a:r>
              <a:rPr lang="en-IN" dirty="0"/>
              <a:t> header file.</a:t>
            </a:r>
          </a:p>
          <a:p>
            <a:r>
              <a:rPr lang="en-IN" dirty="0"/>
              <a:t>This function will generate random number between range of 0 to RAND_MAX.</a:t>
            </a:r>
          </a:p>
          <a:p>
            <a:r>
              <a:rPr lang="en-IN" dirty="0"/>
              <a:t>rand() function will generate fixed number if we don’t use </a:t>
            </a:r>
            <a:r>
              <a:rPr lang="en-IN" dirty="0" err="1"/>
              <a:t>srand</a:t>
            </a:r>
            <a:r>
              <a:rPr lang="en-IN" dirty="0"/>
              <a:t>() in C/C++ program.</a:t>
            </a:r>
          </a:p>
          <a:p>
            <a:r>
              <a:rPr lang="en-IN" dirty="0" err="1"/>
              <a:t>srand</a:t>
            </a:r>
            <a:r>
              <a:rPr lang="en-IN" dirty="0"/>
              <a:t>(</a:t>
            </a:r>
            <a:r>
              <a:rPr lang="en-US" dirty="0"/>
              <a:t>unsigned int seed</a:t>
            </a:r>
            <a:r>
              <a:rPr lang="en-IN" dirty="0"/>
              <a:t>) function provide the seed value for rand() to generate random number in C/C++ program.</a:t>
            </a:r>
          </a:p>
          <a:p>
            <a:r>
              <a:rPr lang="en-IN" dirty="0"/>
              <a:t>We can ask user to enter seed value when we run the C/C++ program or we can use time() function in C/C++ to get current time from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4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A062B-FECE-E9B9-5F44-B277CD86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5C7C-6A27-4185-A057-D20444A3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C52D-0FCD-E698-DD9F-E2B97CC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library function is used to get time since 1 January 1970 00:00:00.</a:t>
            </a:r>
          </a:p>
          <a:p>
            <a:r>
              <a:rPr lang="en-IN" dirty="0"/>
              <a:t>This function is define in </a:t>
            </a:r>
            <a:r>
              <a:rPr lang="en-IN" dirty="0" err="1"/>
              <a:t>time.h</a:t>
            </a:r>
            <a:r>
              <a:rPr lang="en-IN" dirty="0"/>
              <a:t> header file.</a:t>
            </a:r>
          </a:p>
          <a:p>
            <a:r>
              <a:rPr lang="en-IN" dirty="0"/>
              <a:t>time(</a:t>
            </a:r>
            <a:r>
              <a:rPr lang="en-IN" dirty="0" err="1"/>
              <a:t>time_t</a:t>
            </a:r>
            <a:r>
              <a:rPr lang="en-IN" dirty="0"/>
              <a:t> *t) this function will take </a:t>
            </a:r>
            <a:r>
              <a:rPr lang="en-IN" dirty="0" err="1"/>
              <a:t>time_t</a:t>
            </a:r>
            <a:r>
              <a:rPr lang="en-IN" dirty="0"/>
              <a:t> type pointer as an input and will return seconds value from 1 Jan 1970 00:00:00 which will be type of </a:t>
            </a:r>
            <a:r>
              <a:rPr lang="en-IN" dirty="0" err="1"/>
              <a:t>time_t</a:t>
            </a:r>
            <a:r>
              <a:rPr lang="en-IN" dirty="0"/>
              <a:t>.</a:t>
            </a:r>
          </a:p>
          <a:p>
            <a:r>
              <a:rPr lang="en-IN" dirty="0"/>
              <a:t>If we pass value as NULL then it will seconds since 1 Jan 1970 00:00:00.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0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F0855-87E1-535E-5264-FE7EEE61D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8963-7235-648F-3C68-2245FEFC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92964"/>
            <a:ext cx="9577763" cy="5887174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Exercise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9255-9924-244F-90F6-B85D6575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97150"/>
            <a:ext cx="9346944" cy="56829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Create C program that will generate random number and user needs to guess the number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enters the number less then random number notify user to enter larger number.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 the number greater then random number notify user to enter smaller number.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 a correct number notify him/her that he/she wins the game and program will be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More Advancement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Ask user to enter number range in which program should generate random number.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Ask user to enter number of try he/she can do to guess the number.</a:t>
            </a:r>
          </a:p>
          <a:p>
            <a:pPr lvl="2"/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3F04-65BB-3D07-51DE-A6279A1D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9320-84C0-4917-DDED-8A0CA684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92964"/>
            <a:ext cx="9577763" cy="5887174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Thank you for watching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@</a:t>
            </a:r>
            <a:r>
              <a:rPr lang="en-US" sz="2000" dirty="0">
                <a:latin typeface="Arial Rounded MT Bold" panose="020F0704030504030204" pitchFamily="34" charset="0"/>
              </a:rPr>
              <a:t>ProgrammingMinds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619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</TotalTime>
  <Words>321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Century Schoolbook</vt:lpstr>
      <vt:lpstr>Wingdings 2</vt:lpstr>
      <vt:lpstr>View</vt:lpstr>
      <vt:lpstr>PowerPoint Presentation</vt:lpstr>
      <vt:lpstr>PowerPoint Presentation</vt:lpstr>
      <vt:lpstr>rand() &amp; srand()</vt:lpstr>
      <vt:lpstr>time()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Harsh Joshi</cp:lastModifiedBy>
  <cp:revision>74</cp:revision>
  <dcterms:created xsi:type="dcterms:W3CDTF">2024-01-21T14:26:07Z</dcterms:created>
  <dcterms:modified xsi:type="dcterms:W3CDTF">2024-02-15T15:01:14Z</dcterms:modified>
</cp:coreProperties>
</file>