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0.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6.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8.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0" r:id="rId4"/>
  </p:sldMasterIdLst>
  <p:notesMasterIdLst>
    <p:notesMasterId r:id="rId24"/>
  </p:notesMasterIdLst>
  <p:handoutMasterIdLst>
    <p:handoutMasterId r:id="rId25"/>
  </p:handoutMasterIdLst>
  <p:sldIdLst>
    <p:sldId id="256" r:id="rId5"/>
    <p:sldId id="393" r:id="rId6"/>
    <p:sldId id="394" r:id="rId7"/>
    <p:sldId id="395" r:id="rId8"/>
    <p:sldId id="415" r:id="rId9"/>
    <p:sldId id="402" r:id="rId10"/>
    <p:sldId id="403" r:id="rId11"/>
    <p:sldId id="416" r:id="rId12"/>
    <p:sldId id="405" r:id="rId13"/>
    <p:sldId id="406" r:id="rId14"/>
    <p:sldId id="407" r:id="rId15"/>
    <p:sldId id="408" r:id="rId16"/>
    <p:sldId id="409" r:id="rId17"/>
    <p:sldId id="417" r:id="rId18"/>
    <p:sldId id="410" r:id="rId19"/>
    <p:sldId id="418" r:id="rId20"/>
    <p:sldId id="411" r:id="rId21"/>
    <p:sldId id="413" r:id="rId22"/>
    <p:sldId id="414" r:id="rId23"/>
  </p:sldIdLst>
  <p:sldSz cx="10058400" cy="7772400"/>
  <p:notesSz cx="7010400" cy="9296400"/>
  <p:custDataLst>
    <p:tags r:id="rId26"/>
  </p:custDataLst>
  <p:defaultTextStyle>
    <a:defPPr>
      <a:defRPr lang="en-US"/>
    </a:defPPr>
    <a:lvl1pPr algn="l" rtl="0" eaLnBrk="0" fontAlgn="base" hangingPunct="0">
      <a:lnSpc>
        <a:spcPct val="100000"/>
      </a:lnSpc>
      <a:spcBef>
        <a:spcPct val="0"/>
      </a:spcBef>
      <a:spcAft>
        <a:spcPct val="0"/>
      </a:spcAft>
      <a:defRPr lang="en-US" sz="1100" kern="1200">
        <a:solidFill>
          <a:schemeClr val="tx1"/>
        </a:solidFill>
        <a:latin typeface="Arial" charset="0"/>
        <a:ea typeface="+mn-ea"/>
        <a:cs typeface="+mn-cs"/>
      </a:defRPr>
    </a:lvl1pPr>
    <a:lvl2pPr marL="457200" algn="ctr" rtl="0" eaLnBrk="0" fontAlgn="base" hangingPunct="0">
      <a:spcBef>
        <a:spcPct val="50000"/>
      </a:spcBef>
      <a:spcAft>
        <a:spcPct val="0"/>
      </a:spcAft>
      <a:defRPr sz="1100" kern="1200">
        <a:solidFill>
          <a:schemeClr val="tx1"/>
        </a:solidFill>
        <a:latin typeface="Arial" charset="0"/>
        <a:ea typeface="+mn-ea"/>
        <a:cs typeface="+mn-cs"/>
      </a:defRPr>
    </a:lvl2pPr>
    <a:lvl3pPr marL="914400" algn="ctr" rtl="0" eaLnBrk="0" fontAlgn="base" hangingPunct="0">
      <a:spcBef>
        <a:spcPct val="50000"/>
      </a:spcBef>
      <a:spcAft>
        <a:spcPct val="0"/>
      </a:spcAft>
      <a:defRPr sz="1100" kern="1200">
        <a:solidFill>
          <a:schemeClr val="tx1"/>
        </a:solidFill>
        <a:latin typeface="Arial" charset="0"/>
        <a:ea typeface="+mn-ea"/>
        <a:cs typeface="+mn-cs"/>
      </a:defRPr>
    </a:lvl3pPr>
    <a:lvl4pPr marL="1371600" algn="ctr" rtl="0" eaLnBrk="0" fontAlgn="base" hangingPunct="0">
      <a:spcBef>
        <a:spcPct val="50000"/>
      </a:spcBef>
      <a:spcAft>
        <a:spcPct val="0"/>
      </a:spcAft>
      <a:defRPr sz="1100" kern="1200">
        <a:solidFill>
          <a:schemeClr val="tx1"/>
        </a:solidFill>
        <a:latin typeface="Arial" charset="0"/>
        <a:ea typeface="+mn-ea"/>
        <a:cs typeface="+mn-cs"/>
      </a:defRPr>
    </a:lvl4pPr>
    <a:lvl5pPr marL="1828800" algn="ctr" rtl="0" eaLnBrk="0" fontAlgn="base" hangingPunct="0">
      <a:spcBef>
        <a:spcPct val="5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C196"/>
    <a:srgbClr val="D6BC38"/>
    <a:srgbClr val="D58B46"/>
    <a:srgbClr val="9579A1"/>
    <a:srgbClr val="D5B346"/>
    <a:srgbClr val="FFFFFF"/>
    <a:srgbClr val="990000"/>
    <a:srgbClr val="F2EDBE"/>
    <a:srgbClr val="D8EAD8"/>
    <a:srgbClr val="1657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764" autoAdjust="0"/>
    <p:restoredTop sz="94584" autoAdjust="0"/>
  </p:normalViewPr>
  <p:slideViewPr>
    <p:cSldViewPr snapToObjects="1" showGuides="1">
      <p:cViewPr>
        <p:scale>
          <a:sx n="100" d="100"/>
          <a:sy n="100" d="100"/>
        </p:scale>
        <p:origin x="-1074" y="456"/>
      </p:cViewPr>
      <p:guideLst>
        <p:guide orient="horz" pos="1153"/>
        <p:guide orient="horz" pos="2304"/>
        <p:guide orient="horz" pos="2736"/>
        <p:guide orient="horz" pos="3888"/>
        <p:guide orient="horz" pos="4320"/>
        <p:guide pos="768"/>
        <p:guide pos="5856"/>
        <p:guide pos="3267"/>
        <p:guide pos="3366"/>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6" d="100"/>
          <a:sy n="66" d="100"/>
        </p:scale>
        <p:origin x="-281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255" cy="464508"/>
          </a:xfrm>
          <a:prstGeom prst="rect">
            <a:avLst/>
          </a:prstGeom>
          <a:noFill/>
          <a:ln w="6350">
            <a:noFill/>
            <a:miter lim="800000"/>
            <a:headEnd/>
            <a:tailEnd/>
          </a:ln>
          <a:effectLst/>
        </p:spPr>
        <p:txBody>
          <a:bodyPr vert="horz" wrap="square" lIns="46589" tIns="46589" rIns="46589" bIns="46589" numCol="1" anchor="t" anchorCtr="0" compatLnSpc="1">
            <a:prstTxWarp prst="textNoShape">
              <a:avLst/>
            </a:prstTxWarp>
          </a:bodyPr>
          <a:lstStyle>
            <a:lvl1pPr algn="l" defTabSz="931721">
              <a:spcBef>
                <a:spcPct val="0"/>
              </a:spcBef>
              <a:defRPr sz="1200">
                <a:latin typeface="Trebuchet MS" pitchFamily="34" charset="0"/>
              </a:defRPr>
            </a:lvl1pPr>
          </a:lstStyle>
          <a:p>
            <a:endParaRPr lang="en-US"/>
          </a:p>
        </p:txBody>
      </p:sp>
      <p:sp>
        <p:nvSpPr>
          <p:cNvPr id="11267" name="Rectangle 3"/>
          <p:cNvSpPr>
            <a:spLocks noGrp="1" noChangeArrowheads="1"/>
          </p:cNvSpPr>
          <p:nvPr>
            <p:ph type="dt" sz="quarter" idx="1"/>
          </p:nvPr>
        </p:nvSpPr>
        <p:spPr bwMode="auto">
          <a:xfrm>
            <a:off x="3972145" y="0"/>
            <a:ext cx="3038255" cy="464508"/>
          </a:xfrm>
          <a:prstGeom prst="rect">
            <a:avLst/>
          </a:prstGeom>
          <a:noFill/>
          <a:ln w="6350">
            <a:noFill/>
            <a:miter lim="800000"/>
            <a:headEnd/>
            <a:tailEnd/>
          </a:ln>
          <a:effectLst/>
        </p:spPr>
        <p:txBody>
          <a:bodyPr vert="horz" wrap="square" lIns="46589" tIns="46589" rIns="46589" bIns="46589" numCol="1" anchor="t" anchorCtr="0" compatLnSpc="1">
            <a:prstTxWarp prst="textNoShape">
              <a:avLst/>
            </a:prstTxWarp>
          </a:bodyPr>
          <a:lstStyle>
            <a:lvl1pPr algn="r" defTabSz="931721">
              <a:spcBef>
                <a:spcPct val="0"/>
              </a:spcBef>
              <a:defRPr sz="1200">
                <a:latin typeface="Trebuchet MS" pitchFamily="34" charset="0"/>
              </a:defRPr>
            </a:lvl1pPr>
          </a:lstStyle>
          <a:p>
            <a:endParaRPr lang="en-US"/>
          </a:p>
        </p:txBody>
      </p:sp>
      <p:sp>
        <p:nvSpPr>
          <p:cNvPr id="11268" name="Rectangle 4"/>
          <p:cNvSpPr>
            <a:spLocks noGrp="1" noChangeArrowheads="1"/>
          </p:cNvSpPr>
          <p:nvPr>
            <p:ph type="ftr" sz="quarter" idx="2"/>
          </p:nvPr>
        </p:nvSpPr>
        <p:spPr bwMode="auto">
          <a:xfrm>
            <a:off x="0" y="8831894"/>
            <a:ext cx="3038255" cy="464507"/>
          </a:xfrm>
          <a:prstGeom prst="rect">
            <a:avLst/>
          </a:prstGeom>
          <a:noFill/>
          <a:ln w="6350">
            <a:noFill/>
            <a:miter lim="800000"/>
            <a:headEnd/>
            <a:tailEnd/>
          </a:ln>
          <a:effectLst/>
        </p:spPr>
        <p:txBody>
          <a:bodyPr vert="horz" wrap="square" lIns="46589" tIns="46589" rIns="46589" bIns="46589" numCol="1" anchor="b" anchorCtr="0" compatLnSpc="1">
            <a:prstTxWarp prst="textNoShape">
              <a:avLst/>
            </a:prstTxWarp>
          </a:bodyPr>
          <a:lstStyle>
            <a:lvl1pPr algn="l" defTabSz="931721">
              <a:spcBef>
                <a:spcPct val="0"/>
              </a:spcBef>
              <a:defRPr sz="1200">
                <a:latin typeface="Trebuchet MS" pitchFamily="34" charset="0"/>
              </a:defRPr>
            </a:lvl1pPr>
          </a:lstStyle>
          <a:p>
            <a:endParaRPr lang="en-US"/>
          </a:p>
        </p:txBody>
      </p:sp>
      <p:sp>
        <p:nvSpPr>
          <p:cNvPr id="11269" name="Rectangle 5"/>
          <p:cNvSpPr>
            <a:spLocks noGrp="1" noChangeArrowheads="1"/>
          </p:cNvSpPr>
          <p:nvPr>
            <p:ph type="sldNum" sz="quarter" idx="3"/>
          </p:nvPr>
        </p:nvSpPr>
        <p:spPr bwMode="auto">
          <a:xfrm>
            <a:off x="3972145" y="8831894"/>
            <a:ext cx="3038255" cy="464507"/>
          </a:xfrm>
          <a:prstGeom prst="rect">
            <a:avLst/>
          </a:prstGeom>
          <a:noFill/>
          <a:ln w="6350">
            <a:noFill/>
            <a:miter lim="800000"/>
            <a:headEnd/>
            <a:tailEnd/>
          </a:ln>
          <a:effectLst/>
        </p:spPr>
        <p:txBody>
          <a:bodyPr vert="horz" wrap="square" lIns="46589" tIns="46589" rIns="46589" bIns="46589" numCol="1" anchor="b" anchorCtr="0" compatLnSpc="1">
            <a:prstTxWarp prst="textNoShape">
              <a:avLst/>
            </a:prstTxWarp>
          </a:bodyPr>
          <a:lstStyle>
            <a:lvl1pPr algn="r" defTabSz="931721">
              <a:spcBef>
                <a:spcPct val="0"/>
              </a:spcBef>
              <a:defRPr sz="1200">
                <a:latin typeface="Trebuchet MS" pitchFamily="34" charset="0"/>
              </a:defRPr>
            </a:lvl1pPr>
          </a:lstStyle>
          <a:p>
            <a:fld id="{57B32715-B183-4DE1-8D87-D4019C9EBA68}" type="slidenum">
              <a:rPr lang="en-US"/>
              <a:pPr/>
              <a:t>‹#›</a:t>
            </a:fld>
            <a:endParaRPr lang="en-US"/>
          </a:p>
        </p:txBody>
      </p:sp>
    </p:spTree>
    <p:extLst>
      <p:ext uri="{BB962C8B-B14F-4D97-AF65-F5344CB8AC3E}">
        <p14:creationId xmlns:p14="http://schemas.microsoft.com/office/powerpoint/2010/main" val="2438176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Rot="1" noChangeAspect="1" noChangeArrowheads="1" noTextEdit="1"/>
          </p:cNvSpPr>
          <p:nvPr>
            <p:ph type="sldImg" idx="2"/>
          </p:nvPr>
        </p:nvSpPr>
        <p:spPr bwMode="auto">
          <a:xfrm>
            <a:off x="1250950" y="696913"/>
            <a:ext cx="4510088" cy="348615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gray">
          <a:xfrm>
            <a:off x="935447" y="4415165"/>
            <a:ext cx="5139507" cy="4183692"/>
          </a:xfrm>
          <a:prstGeom prst="rect">
            <a:avLst/>
          </a:prstGeom>
          <a:noFill/>
          <a:ln w="6350">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Bullet one</a:t>
            </a:r>
          </a:p>
          <a:p>
            <a:pPr lvl="2"/>
            <a:r>
              <a:rPr lang="en-US" smtClean="0"/>
              <a:t>bullet two</a:t>
            </a:r>
          </a:p>
          <a:p>
            <a:pPr lvl="3"/>
            <a:r>
              <a:rPr lang="en-US" smtClean="0"/>
              <a:t>bullet three</a:t>
            </a:r>
          </a:p>
          <a:p>
            <a:pPr lvl="4"/>
            <a:r>
              <a:rPr lang="en-US" smtClean="0"/>
              <a:t>bullet four</a:t>
            </a:r>
          </a:p>
        </p:txBody>
      </p:sp>
    </p:spTree>
    <p:extLst>
      <p:ext uri="{BB962C8B-B14F-4D97-AF65-F5344CB8AC3E}">
        <p14:creationId xmlns:p14="http://schemas.microsoft.com/office/powerpoint/2010/main" val="1750961706"/>
      </p:ext>
    </p:extLst>
  </p:cSld>
  <p:clrMap bg1="lt1" tx1="dk1" bg2="lt2" tx2="dk2" accent1="accent1" accent2="accent2" accent3="accent3" accent4="accent4" accent5="accent5" accent6="accent6" hlink="hlink" folHlink="folHlink"/>
  <p:notesStyle>
    <a:lvl1pPr algn="l" defTabSz="1019175" rtl="0" eaLnBrk="0" fontAlgn="base" hangingPunct="0">
      <a:lnSpc>
        <a:spcPts val="1500"/>
      </a:lnSpc>
      <a:spcBef>
        <a:spcPts val="700"/>
      </a:spcBef>
      <a:spcAft>
        <a:spcPct val="0"/>
      </a:spcAft>
      <a:buClr>
        <a:schemeClr val="bg2"/>
      </a:buClr>
      <a:buSzPct val="92000"/>
      <a:buFont typeface="Wingdings" pitchFamily="2" charset="2"/>
      <a:defRPr sz="1100" kern="1200">
        <a:solidFill>
          <a:schemeClr val="tx1"/>
        </a:solidFill>
        <a:latin typeface="Trebuchet MS" pitchFamily="34" charset="0"/>
        <a:ea typeface="+mn-ea"/>
        <a:cs typeface="+mn-cs"/>
      </a:defRPr>
    </a:lvl1pPr>
    <a:lvl2pPr marL="161925" indent="-160338" algn="l" defTabSz="1019175" rtl="0" eaLnBrk="0" fontAlgn="base" hangingPunct="0">
      <a:lnSpc>
        <a:spcPts val="1500"/>
      </a:lnSpc>
      <a:spcBef>
        <a:spcPts val="1500"/>
      </a:spcBef>
      <a:spcAft>
        <a:spcPct val="0"/>
      </a:spcAft>
      <a:buClr>
        <a:schemeClr val="bg2"/>
      </a:buClr>
      <a:buSzPct val="92000"/>
      <a:buFont typeface="Wingdings" pitchFamily="2" charset="2"/>
      <a:buChar char="n"/>
      <a:defRPr sz="1100" kern="1200">
        <a:solidFill>
          <a:schemeClr val="tx1"/>
        </a:solidFill>
        <a:latin typeface="Trebuchet MS" pitchFamily="34" charset="0"/>
        <a:ea typeface="+mn-ea"/>
        <a:cs typeface="+mn-cs"/>
      </a:defRPr>
    </a:lvl2pPr>
    <a:lvl3pPr marL="328613" indent="-165100" algn="l" defTabSz="1019175" rtl="0" eaLnBrk="0" fontAlgn="base" hangingPunct="0">
      <a:lnSpc>
        <a:spcPts val="1500"/>
      </a:lnSpc>
      <a:spcBef>
        <a:spcPts val="700"/>
      </a:spcBef>
      <a:spcAft>
        <a:spcPct val="0"/>
      </a:spcAft>
      <a:buClr>
        <a:srgbClr val="7D7D7D"/>
      </a:buClr>
      <a:buSzPct val="92000"/>
      <a:buFont typeface="Wingdings" pitchFamily="2" charset="2"/>
      <a:buChar char="n"/>
      <a:defRPr sz="1100" kern="1200">
        <a:solidFill>
          <a:schemeClr val="tx1"/>
        </a:solidFill>
        <a:latin typeface="Trebuchet MS" pitchFamily="34" charset="0"/>
        <a:ea typeface="+mn-ea"/>
        <a:cs typeface="+mn-cs"/>
      </a:defRPr>
    </a:lvl3pPr>
    <a:lvl4pPr marL="488950" indent="-158750" algn="l" defTabSz="1019175" rtl="0" eaLnBrk="0" fontAlgn="base" hangingPunct="0">
      <a:lnSpc>
        <a:spcPts val="1500"/>
      </a:lnSpc>
      <a:spcBef>
        <a:spcPts val="500"/>
      </a:spcBef>
      <a:spcAft>
        <a:spcPct val="0"/>
      </a:spcAft>
      <a:buClr>
        <a:schemeClr val="bg2"/>
      </a:buClr>
      <a:buSzPct val="92000"/>
      <a:buChar char="—"/>
      <a:defRPr sz="1100" kern="1200">
        <a:solidFill>
          <a:schemeClr val="tx1"/>
        </a:solidFill>
        <a:latin typeface="Trebuchet MS" pitchFamily="34" charset="0"/>
        <a:ea typeface="+mn-ea"/>
        <a:cs typeface="+mn-cs"/>
      </a:defRPr>
    </a:lvl4pPr>
    <a:lvl5pPr marL="657225" indent="-166688" algn="l" defTabSz="1019175" rtl="0" eaLnBrk="0" fontAlgn="base" hangingPunct="0">
      <a:lnSpc>
        <a:spcPts val="1500"/>
      </a:lnSpc>
      <a:spcBef>
        <a:spcPts val="500"/>
      </a:spcBef>
      <a:spcAft>
        <a:spcPct val="0"/>
      </a:spcAft>
      <a:buClr>
        <a:srgbClr val="7D7D7D"/>
      </a:buClr>
      <a:buSzPct val="92000"/>
      <a:buChar char="—"/>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84054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7514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950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191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58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075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77886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9372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2432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611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1917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119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442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178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6250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0234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812771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image" Target="../media/image5.emf"/><Relationship Id="rId3" Type="http://schemas.openxmlformats.org/officeDocument/2006/relationships/tags" Target="../tags/tag9.xml"/><Relationship Id="rId21" Type="http://schemas.openxmlformats.org/officeDocument/2006/relationships/image" Target="../media/image8.emf"/><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image" Target="../media/image4.emf"/><Relationship Id="rId25" Type="http://schemas.openxmlformats.org/officeDocument/2006/relationships/image" Target="../media/image11.wmf"/><Relationship Id="rId2" Type="http://schemas.openxmlformats.org/officeDocument/2006/relationships/tags" Target="../tags/tag8.xml"/><Relationship Id="rId16" Type="http://schemas.openxmlformats.org/officeDocument/2006/relationships/image" Target="../media/image3.emf"/><Relationship Id="rId20" Type="http://schemas.openxmlformats.org/officeDocument/2006/relationships/image" Target="../media/image7.emf"/><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image" Target="../media/image10.png"/><Relationship Id="rId5" Type="http://schemas.openxmlformats.org/officeDocument/2006/relationships/tags" Target="../tags/tag11.xml"/><Relationship Id="rId15" Type="http://schemas.openxmlformats.org/officeDocument/2006/relationships/slideMaster" Target="../slideMasters/slideMaster1.xml"/><Relationship Id="rId23" Type="http://schemas.openxmlformats.org/officeDocument/2006/relationships/image" Target="../media/image9.wmf"/><Relationship Id="rId10" Type="http://schemas.openxmlformats.org/officeDocument/2006/relationships/tags" Target="../tags/tag16.xml"/><Relationship Id="rId19" Type="http://schemas.openxmlformats.org/officeDocument/2006/relationships/image" Target="../media/image6.emf"/><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2534" name="Rectangle 6"/>
          <p:cNvSpPr>
            <a:spLocks noGrp="1" noChangeArrowheads="1"/>
          </p:cNvSpPr>
          <p:nvPr>
            <p:ph type="ctrTitle"/>
          </p:nvPr>
        </p:nvSpPr>
        <p:spPr bwMode="gray">
          <a:xfrm>
            <a:off x="2586038" y="2308473"/>
            <a:ext cx="5110162" cy="228600"/>
          </a:xfrm>
          <a:solidFill>
            <a:schemeClr val="bg2"/>
          </a:solidFill>
        </p:spPr>
        <p:txBody>
          <a:bodyPr lIns="228574" rIns="2057160" anchor="ctr"/>
          <a:lstStyle>
            <a:lvl1pPr marL="9525" defTabSz="1135063">
              <a:lnSpc>
                <a:spcPts val="1500"/>
              </a:lnSpc>
              <a:defRPr sz="1100" b="1">
                <a:solidFill>
                  <a:schemeClr val="bg1"/>
                </a:solidFill>
              </a:defRPr>
            </a:lvl1pPr>
          </a:lstStyle>
          <a:p>
            <a:r>
              <a:rPr lang="en-US" dirty="0" smtClean="0"/>
              <a:t>Click to edit Master title style</a:t>
            </a:r>
            <a:endParaRPr lang="en-US" dirty="0"/>
          </a:p>
        </p:txBody>
      </p:sp>
      <p:sp>
        <p:nvSpPr>
          <p:cNvPr id="22535" name="Rectangle 7"/>
          <p:cNvSpPr>
            <a:spLocks noGrp="1" noChangeArrowheads="1"/>
          </p:cNvSpPr>
          <p:nvPr>
            <p:ph type="subTitle" idx="1"/>
          </p:nvPr>
        </p:nvSpPr>
        <p:spPr>
          <a:xfrm>
            <a:off x="2586038" y="2583110"/>
            <a:ext cx="5110162" cy="193675"/>
          </a:xfrm>
        </p:spPr>
        <p:txBody>
          <a:bodyPr lIns="228574" tIns="0" rIns="91429" bIns="0">
            <a:spAutoFit/>
          </a:bodyPr>
          <a:lstStyle>
            <a:lvl1pPr>
              <a:lnSpc>
                <a:spcPct val="115000"/>
              </a:lnSpc>
              <a:spcBef>
                <a:spcPct val="0"/>
              </a:spcBef>
              <a:buClrTx/>
              <a:buSzTx/>
              <a:buFontTx/>
              <a:buNone/>
              <a:defRPr/>
            </a:lvl1pPr>
          </a:lstStyle>
          <a:p>
            <a:r>
              <a:rPr lang="en-US" dirty="0" smtClean="0"/>
              <a:t>Click to edit Master subtitle style</a:t>
            </a:r>
            <a:endParaRPr lang="en-US" dirty="0"/>
          </a:p>
        </p:txBody>
      </p:sp>
      <p:pic>
        <p:nvPicPr>
          <p:cNvPr id="22868" name="Picture 340" hidden="1"/>
          <p:cNvPicPr>
            <a:picLocks noChangeAspect="1" noChangeArrowheads="1"/>
          </p:cNvPicPr>
          <p:nvPr>
            <p:custDataLst>
              <p:tags r:id="rId1"/>
            </p:custDataLst>
          </p:nvPr>
        </p:nvPicPr>
        <p:blipFill>
          <a:blip r:embed="rId16" cstate="print"/>
          <a:srcRect/>
          <a:stretch>
            <a:fillRect/>
          </a:stretch>
        </p:blipFill>
        <p:spPr bwMode="blackGray">
          <a:xfrm>
            <a:off x="-3795713" y="4497388"/>
            <a:ext cx="1238250" cy="263525"/>
          </a:xfrm>
          <a:prstGeom prst="rect">
            <a:avLst/>
          </a:prstGeom>
          <a:noFill/>
          <a:ln w="9525">
            <a:miter lim="800000"/>
            <a:headEnd/>
            <a:tailEnd/>
          </a:ln>
          <a:effectLst/>
        </p:spPr>
      </p:pic>
      <p:pic>
        <p:nvPicPr>
          <p:cNvPr id="22869" name="Picture 341" hidden="1"/>
          <p:cNvPicPr>
            <a:picLocks noChangeAspect="1" noChangeArrowheads="1"/>
          </p:cNvPicPr>
          <p:nvPr>
            <p:custDataLst>
              <p:tags r:id="rId2"/>
            </p:custDataLst>
          </p:nvPr>
        </p:nvPicPr>
        <p:blipFill>
          <a:blip r:embed="rId17" cstate="print"/>
          <a:srcRect/>
          <a:stretch>
            <a:fillRect/>
          </a:stretch>
        </p:blipFill>
        <p:spPr bwMode="blackGray">
          <a:xfrm>
            <a:off x="-3805238" y="4776788"/>
            <a:ext cx="1243013" cy="404812"/>
          </a:xfrm>
          <a:prstGeom prst="rect">
            <a:avLst/>
          </a:prstGeom>
          <a:noFill/>
          <a:ln w="9525">
            <a:miter lim="800000"/>
            <a:headEnd/>
            <a:tailEnd/>
          </a:ln>
          <a:effectLst/>
        </p:spPr>
      </p:pic>
      <p:pic>
        <p:nvPicPr>
          <p:cNvPr id="22870" name="Picture 342" hidden="1"/>
          <p:cNvPicPr>
            <a:picLocks noChangeAspect="1" noChangeArrowheads="1"/>
          </p:cNvPicPr>
          <p:nvPr>
            <p:custDataLst>
              <p:tags r:id="rId3"/>
            </p:custDataLst>
          </p:nvPr>
        </p:nvPicPr>
        <p:blipFill>
          <a:blip r:embed="rId18" cstate="print"/>
          <a:srcRect/>
          <a:stretch>
            <a:fillRect/>
          </a:stretch>
        </p:blipFill>
        <p:spPr bwMode="blackGray">
          <a:xfrm>
            <a:off x="-3802063" y="5181600"/>
            <a:ext cx="1239838" cy="600075"/>
          </a:xfrm>
          <a:prstGeom prst="rect">
            <a:avLst/>
          </a:prstGeom>
          <a:noFill/>
          <a:ln w="9525">
            <a:miter lim="800000"/>
            <a:headEnd/>
            <a:tailEnd/>
          </a:ln>
          <a:effectLst/>
        </p:spPr>
      </p:pic>
      <p:pic>
        <p:nvPicPr>
          <p:cNvPr id="22871" name="Picture 343" hidden="1"/>
          <p:cNvPicPr>
            <a:picLocks noChangeAspect="1" noChangeArrowheads="1"/>
          </p:cNvPicPr>
          <p:nvPr>
            <p:custDataLst>
              <p:tags r:id="rId4"/>
            </p:custDataLst>
          </p:nvPr>
        </p:nvPicPr>
        <p:blipFill>
          <a:blip r:embed="rId19" cstate="print"/>
          <a:srcRect/>
          <a:stretch>
            <a:fillRect/>
          </a:stretch>
        </p:blipFill>
        <p:spPr bwMode="blackGray">
          <a:xfrm>
            <a:off x="-3592513" y="5838825"/>
            <a:ext cx="1030288" cy="201613"/>
          </a:xfrm>
          <a:prstGeom prst="rect">
            <a:avLst/>
          </a:prstGeom>
          <a:noFill/>
          <a:ln w="9525">
            <a:miter lim="800000"/>
            <a:headEnd/>
            <a:tailEnd/>
          </a:ln>
          <a:effectLst/>
        </p:spPr>
      </p:pic>
      <p:pic>
        <p:nvPicPr>
          <p:cNvPr id="22872" name="Picture 344" hidden="1"/>
          <p:cNvPicPr>
            <a:picLocks noChangeAspect="1" noChangeArrowheads="1"/>
          </p:cNvPicPr>
          <p:nvPr>
            <p:custDataLst>
              <p:tags r:id="rId5"/>
            </p:custDataLst>
          </p:nvPr>
        </p:nvPicPr>
        <p:blipFill>
          <a:blip r:embed="rId20" cstate="print"/>
          <a:srcRect/>
          <a:stretch>
            <a:fillRect/>
          </a:stretch>
        </p:blipFill>
        <p:spPr bwMode="blackGray">
          <a:xfrm>
            <a:off x="-5562600" y="6219825"/>
            <a:ext cx="3000375" cy="207963"/>
          </a:xfrm>
          <a:prstGeom prst="rect">
            <a:avLst/>
          </a:prstGeom>
          <a:noFill/>
          <a:ln w="9525">
            <a:miter lim="800000"/>
            <a:headEnd/>
            <a:tailEnd/>
          </a:ln>
          <a:effectLst/>
        </p:spPr>
      </p:pic>
      <p:pic>
        <p:nvPicPr>
          <p:cNvPr id="22873" name="Picture 345" hidden="1"/>
          <p:cNvPicPr>
            <a:picLocks noChangeAspect="1" noChangeArrowheads="1"/>
          </p:cNvPicPr>
          <p:nvPr>
            <p:custDataLst>
              <p:tags r:id="rId6"/>
            </p:custDataLst>
          </p:nvPr>
        </p:nvPicPr>
        <p:blipFill>
          <a:blip r:embed="rId21" cstate="print"/>
          <a:srcRect/>
          <a:stretch>
            <a:fillRect/>
          </a:stretch>
        </p:blipFill>
        <p:spPr bwMode="blackGray">
          <a:xfrm>
            <a:off x="-3806825" y="6548438"/>
            <a:ext cx="1244600" cy="461962"/>
          </a:xfrm>
          <a:prstGeom prst="rect">
            <a:avLst/>
          </a:prstGeom>
          <a:noFill/>
          <a:ln w="9525">
            <a:miter lim="800000"/>
            <a:headEnd/>
            <a:tailEnd/>
          </a:ln>
          <a:effectLst/>
        </p:spPr>
      </p:pic>
      <p:pic>
        <p:nvPicPr>
          <p:cNvPr id="22875" name="Picture 347"/>
          <p:cNvPicPr>
            <a:picLocks noChangeAspect="1" noChangeArrowheads="1"/>
          </p:cNvPicPr>
          <p:nvPr>
            <p:custDataLst>
              <p:tags r:id="rId7"/>
            </p:custDataLst>
          </p:nvPr>
        </p:nvPicPr>
        <p:blipFill>
          <a:blip r:embed="rId22" cstate="print"/>
          <a:srcRect/>
          <a:stretch>
            <a:fillRect/>
          </a:stretch>
        </p:blipFill>
        <p:spPr bwMode="auto">
          <a:xfrm>
            <a:off x="8437056" y="7217728"/>
            <a:ext cx="871537" cy="188912"/>
          </a:xfrm>
          <a:prstGeom prst="rect">
            <a:avLst/>
          </a:prstGeom>
          <a:noFill/>
          <a:ln w="9525">
            <a:miter lim="800000"/>
            <a:headEnd/>
            <a:tailEnd/>
          </a:ln>
          <a:effectLst/>
        </p:spPr>
      </p:pic>
      <p:pic>
        <p:nvPicPr>
          <p:cNvPr id="41" name="Picture 40" descr="JPM.wmf" hidden="1"/>
          <p:cNvPicPr>
            <a:picLocks noChangeAspect="1"/>
          </p:cNvPicPr>
          <p:nvPr userDrawn="1">
            <p:custDataLst>
              <p:tags r:id="rId8"/>
            </p:custDataLst>
          </p:nvPr>
        </p:nvPicPr>
        <p:blipFill>
          <a:blip r:embed="rId23" cstate="print"/>
          <a:stretch>
            <a:fillRect/>
          </a:stretch>
        </p:blipFill>
        <p:spPr>
          <a:xfrm>
            <a:off x="-4876800" y="7239000"/>
            <a:ext cx="2376526" cy="255118"/>
          </a:xfrm>
          <a:prstGeom prst="rect">
            <a:avLst/>
          </a:prstGeom>
        </p:spPr>
      </p:pic>
      <p:pic>
        <p:nvPicPr>
          <p:cNvPr id="28" name="Picture 27" descr="new_CPC_logo_with-symbol.png" hidden="1"/>
          <p:cNvPicPr>
            <a:picLocks noChangeAspect="1"/>
          </p:cNvPicPr>
          <p:nvPr userDrawn="1">
            <p:custDataLst>
              <p:tags r:id="rId9"/>
            </p:custDataLst>
          </p:nvPr>
        </p:nvPicPr>
        <p:blipFill>
          <a:blip r:embed="rId24" cstate="print"/>
          <a:stretch>
            <a:fillRect/>
          </a:stretch>
        </p:blipFill>
        <p:spPr>
          <a:xfrm>
            <a:off x="-5323681" y="8277225"/>
            <a:ext cx="1920244" cy="586314"/>
          </a:xfrm>
          <a:prstGeom prst="rect">
            <a:avLst/>
          </a:prstGeom>
        </p:spPr>
      </p:pic>
      <p:pic>
        <p:nvPicPr>
          <p:cNvPr id="32" name="Picture 31" descr="Logo2011_JPM_First_Capital_B_RGB.WMF" hidden="1"/>
          <p:cNvPicPr>
            <a:picLocks noChangeAspect="1"/>
          </p:cNvPicPr>
          <p:nvPr userDrawn="1">
            <p:custDataLst>
              <p:tags r:id="rId10"/>
            </p:custDataLst>
          </p:nvPr>
        </p:nvPicPr>
        <p:blipFill>
          <a:blip r:embed="rId25" cstate="print"/>
          <a:stretch>
            <a:fillRect/>
          </a:stretch>
        </p:blipFill>
        <p:spPr>
          <a:xfrm>
            <a:off x="-3799681" y="7820025"/>
            <a:ext cx="1260043" cy="464515"/>
          </a:xfrm>
          <a:prstGeom prst="rect">
            <a:avLst/>
          </a:prstGeom>
        </p:spPr>
      </p:pic>
      <p:sp>
        <p:nvSpPr>
          <p:cNvPr id="22859" name="TextBox 22858"/>
          <p:cNvSpPr txBox="1"/>
          <p:nvPr userDrawn="1">
            <p:custDataLst>
              <p:tags r:id="rId11"/>
            </p:custDataLst>
          </p:nvPr>
        </p:nvSpPr>
        <p:spPr bwMode="auto">
          <a:xfrm>
            <a:off x="758952" y="530352"/>
            <a:ext cx="8229600" cy="612648"/>
          </a:xfrm>
          <a:prstGeom prst="rect">
            <a:avLst/>
          </a:prstGeom>
          <a:noFill/>
        </p:spPr>
        <p:txBody>
          <a:bodyPr vert="horz" wrap="square" lIns="0" tIns="0" rIns="0" bIns="0" rtlCol="0" anchor="b">
            <a:noAutofit/>
          </a:bodyPr>
          <a:lstStyle/>
          <a:p>
            <a:pPr lvl="0" algn="l">
              <a:lnSpc>
                <a:spcPts val="2800"/>
              </a:lnSpc>
              <a:spcBef>
                <a:spcPts val="0"/>
              </a:spcBef>
              <a:spcAft>
                <a:spcPts val="0"/>
              </a:spcAft>
              <a:buFontTx/>
              <a:buNone/>
            </a:pPr>
            <a:r>
              <a:rPr lang="en-US" sz="1800" b="0" i="0" u="none" baseline="0" dirty="0" smtClean="0">
                <a:solidFill>
                  <a:schemeClr val="tx2"/>
                </a:solidFill>
                <a:latin typeface="Arial"/>
                <a:ea typeface="LF_Kai"/>
              </a:rPr>
              <a:t>Agenda</a:t>
            </a:r>
            <a:endParaRPr lang="en-US" sz="1800" b="0" i="0" u="none" baseline="0" dirty="0">
              <a:solidFill>
                <a:schemeClr val="tx2"/>
              </a:solidFill>
              <a:latin typeface="Arial"/>
              <a:ea typeface="LF_Kai"/>
            </a:endParaRPr>
          </a:p>
        </p:txBody>
      </p:sp>
      <p:sp>
        <p:nvSpPr>
          <p:cNvPr id="22860" name="TextBox 22859"/>
          <p:cNvSpPr txBox="1"/>
          <p:nvPr userDrawn="1">
            <p:custDataLst>
              <p:tags r:id="rId12"/>
            </p:custDataLst>
          </p:nvPr>
        </p:nvSpPr>
        <p:spPr bwMode="auto">
          <a:xfrm>
            <a:off x="7626096" y="1554480"/>
            <a:ext cx="420624" cy="155448"/>
          </a:xfrm>
          <a:prstGeom prst="rect">
            <a:avLst/>
          </a:prstGeom>
          <a:noFill/>
        </p:spPr>
        <p:txBody>
          <a:bodyPr vert="horz" wrap="none" lIns="0" tIns="0" rIns="0" bIns="0" rtlCol="0" anchor="ctr">
            <a:noAutofit/>
          </a:bodyPr>
          <a:lstStyle/>
          <a:p>
            <a:pPr lvl="0" algn="r">
              <a:lnSpc>
                <a:spcPct val="100000"/>
              </a:lnSpc>
              <a:spcBef>
                <a:spcPct val="0"/>
              </a:spcBef>
              <a:spcAft>
                <a:spcPct val="0"/>
              </a:spcAft>
              <a:buFontTx/>
              <a:buNone/>
            </a:pPr>
            <a:r>
              <a:rPr lang="en-US" sz="1100" b="0" i="0" u="none" baseline="0" smtClean="0">
                <a:solidFill>
                  <a:schemeClr val="tx1"/>
                </a:solidFill>
                <a:latin typeface="Arial"/>
                <a:ea typeface="LF_Kai"/>
              </a:rPr>
              <a:t>Page</a:t>
            </a:r>
            <a:endParaRPr lang="en-US" sz="1100" b="0" i="0" u="none" baseline="0" dirty="0">
              <a:solidFill>
                <a:schemeClr val="tx1"/>
              </a:solidFill>
              <a:latin typeface="Arial"/>
              <a:ea typeface="LF_Kai"/>
            </a:endParaRPr>
          </a:p>
        </p:txBody>
      </p:sp>
      <p:sp>
        <p:nvSpPr>
          <p:cNvPr id="22861" name="TextBox 22860"/>
          <p:cNvSpPr txBox="1"/>
          <p:nvPr userDrawn="1">
            <p:custDataLst>
              <p:tags r:id="rId13"/>
            </p:custDataLst>
          </p:nvPr>
        </p:nvSpPr>
        <p:spPr bwMode="auto">
          <a:xfrm>
            <a:off x="914400" y="7287768"/>
            <a:ext cx="1828800" cy="118872"/>
          </a:xfrm>
          <a:prstGeom prst="rect">
            <a:avLst/>
          </a:prstGeom>
          <a:noFill/>
        </p:spPr>
        <p:txBody>
          <a:bodyPr vert="horz" wrap="none" lIns="0" tIns="0" rIns="0" bIns="0" rtlCol="0" anchor="b">
            <a:noAutofit/>
          </a:bodyPr>
          <a:lstStyle/>
          <a:p>
            <a:pPr lvl="0" algn="l">
              <a:lnSpc>
                <a:spcPts val="900"/>
              </a:lnSpc>
              <a:spcBef>
                <a:spcPts val="0"/>
              </a:spcBef>
              <a:spcAft>
                <a:spcPts val="0"/>
              </a:spcAft>
              <a:buFontTx/>
              <a:buNone/>
            </a:pPr>
            <a:endParaRPr lang="en-US" sz="900" b="0" i="0" u="none" baseline="0" dirty="0">
              <a:solidFill>
                <a:srgbClr val="6D6E71"/>
              </a:solidFill>
              <a:latin typeface="Arial"/>
              <a:ea typeface="LF_Kai"/>
            </a:endParaRPr>
          </a:p>
        </p:txBody>
      </p:sp>
      <p:cxnSp>
        <p:nvCxnSpPr>
          <p:cNvPr id="22862" name="Straight Connector 22861"/>
          <p:cNvCxnSpPr/>
          <p:nvPr userDrawn="1">
            <p:custDataLst>
              <p:tags r:id="rId14"/>
            </p:custDataLst>
          </p:nvPr>
        </p:nvCxnSpPr>
        <p:spPr bwMode="gray">
          <a:xfrm>
            <a:off x="768096" y="1316736"/>
            <a:ext cx="0" cy="6089904"/>
          </a:xfrm>
          <a:prstGeom prst="line">
            <a:avLst/>
          </a:prstGeom>
          <a:noFill/>
          <a:ln w="4445" cap="flat" cmpd="sng" algn="ctr">
            <a:solidFill>
              <a:srgbClr val="6D6E71"/>
            </a:solidFill>
            <a:prstDash val="solid"/>
            <a:round/>
            <a:headEnd type="none" w="med" len="med"/>
            <a:tailEnd type="none" w="med" len="med"/>
          </a:ln>
          <a:effectLst/>
        </p:spPr>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1213" y="528638"/>
            <a:ext cx="2133600" cy="57959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57238" y="528638"/>
            <a:ext cx="6251575" cy="57959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4438" y="1524000"/>
            <a:ext cx="3963987"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0825" y="1524000"/>
            <a:ext cx="396398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1.wmf"/><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package" Target="../embeddings/Microsoft_Word_Document1.docx"/><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bwMode="auto">
          <a:xfrm>
            <a:off x="757238" y="528638"/>
            <a:ext cx="8226425" cy="61277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21509" name="Rectangle 5"/>
          <p:cNvSpPr>
            <a:spLocks noGrp="1" noChangeArrowheads="1"/>
          </p:cNvSpPr>
          <p:nvPr>
            <p:ph type="body" idx="1"/>
          </p:nvPr>
        </p:nvSpPr>
        <p:spPr bwMode="gray">
          <a:xfrm>
            <a:off x="1214438" y="1524000"/>
            <a:ext cx="8080375" cy="4800600"/>
          </a:xfrm>
          <a:prstGeom prst="rect">
            <a:avLst/>
          </a:prstGeom>
          <a:noFill/>
          <a:ln w="9525">
            <a:noFill/>
            <a:miter lim="800000"/>
            <a:headEnd/>
            <a:tailEnd/>
          </a:ln>
          <a:effectLst/>
        </p:spPr>
        <p:txBody>
          <a:bodyPr vert="horz" wrap="square" lIns="91429" tIns="36572" rIns="36572" bIns="36572" numCol="1" anchor="t" anchorCtr="0" compatLnSpc="1">
            <a:prstTxWarp prst="textNoShape">
              <a:avLst/>
            </a:prstTxWarp>
          </a:bodyPr>
          <a:lstStyle/>
          <a:p>
            <a:pPr lvl="0"/>
            <a:r>
              <a:rPr lang="en-US" dirty="0" smtClean="0"/>
              <a:t>Body Text</a:t>
            </a:r>
          </a:p>
          <a:p>
            <a:pPr lvl="1"/>
            <a:r>
              <a:rPr lang="en-US" dirty="0" smtClean="0"/>
              <a:t>Bullet one</a:t>
            </a:r>
          </a:p>
          <a:p>
            <a:pPr lvl="2"/>
            <a:r>
              <a:rPr lang="en-US" dirty="0" smtClean="0"/>
              <a:t>Bullet two</a:t>
            </a:r>
          </a:p>
          <a:p>
            <a:pPr lvl="3"/>
            <a:r>
              <a:rPr lang="en-US" dirty="0" smtClean="0"/>
              <a:t>Bullet three</a:t>
            </a:r>
          </a:p>
          <a:p>
            <a:pPr lvl="4"/>
            <a:r>
              <a:rPr lang="en-US" dirty="0" smtClean="0"/>
              <a:t>Bullet four</a:t>
            </a:r>
          </a:p>
        </p:txBody>
      </p:sp>
      <p:graphicFrame>
        <p:nvGraphicFramePr>
          <p:cNvPr id="21549" name="JPM_07_TABLE" hidden="1"/>
          <p:cNvGraphicFramePr>
            <a:graphicFrameLocks noChangeAspect="1"/>
          </p:cNvGraphicFramePr>
          <p:nvPr>
            <p:custDataLst>
              <p:tags r:id="rId14"/>
            </p:custDataLst>
          </p:nvPr>
        </p:nvGraphicFramePr>
        <p:xfrm>
          <a:off x="3175" y="-2058988"/>
          <a:ext cx="4267200" cy="1827213"/>
        </p:xfrm>
        <a:graphic>
          <a:graphicData uri="http://schemas.openxmlformats.org/presentationml/2006/ole">
            <mc:AlternateContent xmlns:mc="http://schemas.openxmlformats.org/markup-compatibility/2006">
              <mc:Choice xmlns:v="urn:schemas-microsoft-com:vml" Requires="v">
                <p:oleObj spid="_x0000_s22102" name="Document" r:id="rId20" imgW="4167554" imgH="1907931" progId="Word.Document.12">
                  <p:embed/>
                </p:oleObj>
              </mc:Choice>
              <mc:Fallback>
                <p:oleObj name="Document" r:id="rId20" imgW="4167554" imgH="1907931" progId="Word.Document.12">
                  <p:embed/>
                  <p:pic>
                    <p:nvPicPr>
                      <p:cNvPr id="0" name="Picture 9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175" y="-2058988"/>
                        <a:ext cx="4267200" cy="1827213"/>
                      </a:xfrm>
                      <a:prstGeom prst="rect">
                        <a:avLst/>
                      </a:prstGeom>
                      <a:solidFill>
                        <a:schemeClr val="bg1"/>
                      </a:solidFill>
                    </p:spPr>
                  </p:pic>
                </p:oleObj>
              </mc:Fallback>
            </mc:AlternateContent>
          </a:graphicData>
        </a:graphic>
      </p:graphicFrame>
      <p:pic>
        <p:nvPicPr>
          <p:cNvPr id="21704" name="Picture 200"/>
          <p:cNvPicPr>
            <a:picLocks noChangeAspect="1" noChangeArrowheads="1"/>
          </p:cNvPicPr>
          <p:nvPr>
            <p:custDataLst>
              <p:tags r:id="rId15"/>
            </p:custDataLst>
          </p:nvPr>
        </p:nvPicPr>
        <p:blipFill>
          <a:blip r:embed="rId22" cstate="print"/>
          <a:srcRect/>
          <a:stretch>
            <a:fillRect/>
          </a:stretch>
        </p:blipFill>
        <p:spPr bwMode="auto">
          <a:xfrm>
            <a:off x="8437056" y="7217728"/>
            <a:ext cx="871537" cy="188912"/>
          </a:xfrm>
          <a:prstGeom prst="rect">
            <a:avLst/>
          </a:prstGeom>
          <a:noFill/>
          <a:ln w="9525">
            <a:miter lim="800000"/>
            <a:headEnd/>
            <a:tailEnd/>
          </a:ln>
          <a:effectLst/>
        </p:spPr>
      </p:pic>
      <p:sp>
        <p:nvSpPr>
          <p:cNvPr id="21505" name="TextBox 21504"/>
          <p:cNvSpPr txBox="1"/>
          <p:nvPr userDrawn="1">
            <p:custDataLst>
              <p:tags r:id="rId16"/>
            </p:custDataLst>
          </p:nvPr>
        </p:nvSpPr>
        <p:spPr bwMode="auto">
          <a:xfrm>
            <a:off x="914400" y="7287768"/>
            <a:ext cx="1828800" cy="118872"/>
          </a:xfrm>
          <a:prstGeom prst="rect">
            <a:avLst/>
          </a:prstGeom>
          <a:noFill/>
        </p:spPr>
        <p:txBody>
          <a:bodyPr vert="horz" wrap="none" lIns="0" tIns="0" rIns="0" bIns="0" rtlCol="0" anchor="b">
            <a:noAutofit/>
          </a:bodyPr>
          <a:lstStyle/>
          <a:p>
            <a:pPr lvl="0" algn="l">
              <a:lnSpc>
                <a:spcPts val="900"/>
              </a:lnSpc>
              <a:spcBef>
                <a:spcPts val="0"/>
              </a:spcBef>
              <a:spcAft>
                <a:spcPts val="0"/>
              </a:spcAft>
              <a:buFontTx/>
              <a:buNone/>
            </a:pPr>
            <a:endParaRPr lang="en-US" sz="900" b="0" i="0" u="none" baseline="0" dirty="0">
              <a:solidFill>
                <a:srgbClr val="6D6E71"/>
              </a:solidFill>
              <a:latin typeface="Arial"/>
              <a:ea typeface="LF_Kai"/>
            </a:endParaRPr>
          </a:p>
        </p:txBody>
      </p:sp>
      <p:sp>
        <p:nvSpPr>
          <p:cNvPr id="21506" name="TextBox 21505"/>
          <p:cNvSpPr txBox="1"/>
          <p:nvPr userDrawn="1">
            <p:custDataLst>
              <p:tags r:id="rId17"/>
            </p:custDataLst>
          </p:nvPr>
        </p:nvSpPr>
        <p:spPr>
          <a:xfrm>
            <a:off x="914400" y="914400"/>
            <a:ext cx="914400" cy="261610"/>
          </a:xfrm>
          <a:prstGeom prst="rect">
            <a:avLst/>
          </a:prstGeom>
          <a:noFill/>
        </p:spPr>
        <p:txBody>
          <a:bodyPr vert="horz" wrap="square" rtlCol="0">
            <a:spAutoFit/>
          </a:bodyPr>
          <a:lstStyle/>
          <a:p>
            <a:endParaRPr lang="en-US" dirty="0"/>
          </a:p>
        </p:txBody>
      </p:sp>
      <p:cxnSp>
        <p:nvCxnSpPr>
          <p:cNvPr id="21507" name="Straight Connector 21506"/>
          <p:cNvCxnSpPr/>
          <p:nvPr userDrawn="1">
            <p:custDataLst>
              <p:tags r:id="rId18"/>
            </p:custDataLst>
          </p:nvPr>
        </p:nvCxnSpPr>
        <p:spPr bwMode="gray">
          <a:xfrm>
            <a:off x="768096" y="1316736"/>
            <a:ext cx="0" cy="6089904"/>
          </a:xfrm>
          <a:prstGeom prst="line">
            <a:avLst/>
          </a:prstGeom>
          <a:noFill/>
          <a:ln w="4445" cap="flat" cmpd="sng" algn="ctr">
            <a:solidFill>
              <a:srgbClr val="6D6E7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ftr="0" dt="0"/>
  <p:txStyles>
    <p:titleStyle>
      <a:lvl1pPr algn="l" defTabSz="1019175" rtl="0" eaLnBrk="1" fontAlgn="base" hangingPunct="1">
        <a:lnSpc>
          <a:spcPts val="2788"/>
        </a:lnSpc>
        <a:spcBef>
          <a:spcPct val="0"/>
        </a:spcBef>
        <a:spcAft>
          <a:spcPct val="0"/>
        </a:spcAft>
        <a:defRPr>
          <a:solidFill>
            <a:schemeClr val="tx2"/>
          </a:solidFill>
          <a:latin typeface="+mj-lt"/>
          <a:ea typeface="+mj-ea"/>
          <a:cs typeface="+mj-cs"/>
        </a:defRPr>
      </a:lvl1pPr>
      <a:lvl2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2pPr>
      <a:lvl3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3pPr>
      <a:lvl4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4pPr>
      <a:lvl5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5pPr>
      <a:lvl6pPr marL="4572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6pPr>
      <a:lvl7pPr marL="9144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7pPr>
      <a:lvl8pPr marL="13716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8pPr>
      <a:lvl9pPr marL="18288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9pPr>
    </p:titleStyle>
    <p:bodyStyle>
      <a:lvl1pPr algn="l" defTabSz="1019175" rtl="0" eaLnBrk="1" fontAlgn="base" hangingPunct="1">
        <a:lnSpc>
          <a:spcPct val="110000"/>
        </a:lnSpc>
        <a:spcBef>
          <a:spcPct val="70000"/>
        </a:spcBef>
        <a:spcAft>
          <a:spcPct val="0"/>
        </a:spcAft>
        <a:buClr>
          <a:srgbClr val="C0C0C0"/>
        </a:buClr>
        <a:buSzPct val="92000"/>
        <a:buFont typeface="Wingdings" pitchFamily="2" charset="2"/>
        <a:defRPr sz="1100">
          <a:solidFill>
            <a:srgbClr val="000000"/>
          </a:solidFill>
          <a:latin typeface="+mn-lt"/>
          <a:ea typeface="+mn-ea"/>
          <a:cs typeface="+mn-cs"/>
        </a:defRPr>
      </a:lvl1pPr>
      <a:lvl2pPr marL="207963" indent="-206375" algn="l" defTabSz="1019175" rtl="0" eaLnBrk="1" fontAlgn="base" hangingPunct="1">
        <a:lnSpc>
          <a:spcPct val="110000"/>
        </a:lnSpc>
        <a:spcBef>
          <a:spcPct val="70000"/>
        </a:spcBef>
        <a:spcAft>
          <a:spcPct val="0"/>
        </a:spcAft>
        <a:buClr>
          <a:srgbClr val="7397BC"/>
        </a:buClr>
        <a:buSzPct val="92000"/>
        <a:buFont typeface="Wingdings" pitchFamily="2" charset="2"/>
        <a:buChar char="n"/>
        <a:defRPr sz="1100">
          <a:solidFill>
            <a:srgbClr val="000000"/>
          </a:solidFill>
          <a:latin typeface="+mn-lt"/>
          <a:ea typeface="+mn-ea"/>
        </a:defRPr>
      </a:lvl2pPr>
      <a:lvl3pPr marL="423863" indent="-212725" algn="l" defTabSz="1019175" rtl="0" eaLnBrk="1" fontAlgn="base" hangingPunct="1">
        <a:lnSpc>
          <a:spcPct val="110000"/>
        </a:lnSpc>
        <a:spcBef>
          <a:spcPct val="20000"/>
        </a:spcBef>
        <a:spcAft>
          <a:spcPct val="0"/>
        </a:spcAft>
        <a:buClr>
          <a:srgbClr val="969696"/>
        </a:buClr>
        <a:buSzPct val="92000"/>
        <a:buFont typeface="Wingdings" pitchFamily="2" charset="2"/>
        <a:buChar char="n"/>
        <a:defRPr sz="1100">
          <a:solidFill>
            <a:srgbClr val="000000"/>
          </a:solidFill>
          <a:latin typeface="+mn-lt"/>
          <a:ea typeface="+mn-ea"/>
        </a:defRPr>
      </a:lvl3pPr>
      <a:lvl4pPr marL="652463"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4pPr>
      <a:lvl5pPr marL="8794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5pPr>
      <a:lvl6pPr marL="13366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6pPr>
      <a:lvl7pPr marL="17938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7pPr>
      <a:lvl8pPr marL="22510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8pPr>
      <a:lvl9pPr marL="27082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emf"/><Relationship Id="rId5" Type="http://schemas.openxmlformats.org/officeDocument/2006/relationships/tags" Target="../tags/tag25.xml"/><Relationship Id="rId10" Type="http://schemas.openxmlformats.org/officeDocument/2006/relationships/image" Target="../media/image12.jpeg"/><Relationship Id="rId4" Type="http://schemas.openxmlformats.org/officeDocument/2006/relationships/tags" Target="../tags/tag24.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18.png"/><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9.jpeg"/><Relationship Id="rId5" Type="http://schemas.openxmlformats.org/officeDocument/2006/relationships/notesSlide" Target="../notesSlides/notesSlide11.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20.jpeg"/><Relationship Id="rId5" Type="http://schemas.openxmlformats.org/officeDocument/2006/relationships/notesSlide" Target="../notesSlides/notesSlide12.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21.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81.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10" Type="http://schemas.openxmlformats.org/officeDocument/2006/relationships/notesSlide" Target="../notesSlides/notesSlide17.xml"/><Relationship Id="rId4" Type="http://schemas.openxmlformats.org/officeDocument/2006/relationships/tags" Target="../tags/tag106.xml"/><Relationship Id="rId9"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tags" Target="../tags/tag118.xml"/><Relationship Id="rId3" Type="http://schemas.openxmlformats.org/officeDocument/2006/relationships/tags" Target="../tags/tag113.xml"/><Relationship Id="rId7" Type="http://schemas.openxmlformats.org/officeDocument/2006/relationships/tags" Target="../tags/tag117.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10" Type="http://schemas.openxmlformats.org/officeDocument/2006/relationships/notesSlide" Target="../notesSlides/notesSlide18.xml"/><Relationship Id="rId4" Type="http://schemas.openxmlformats.org/officeDocument/2006/relationships/tags" Target="../tags/tag114.xml"/><Relationship Id="rId9"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notesSlide" Target="../notesSlides/notesSlide19.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hyperlink" Target="http://www.jpmorgan.com/pages/privacy" TargetMode="Externa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tags" Target="../tags/tag32.xml"/><Relationship Id="rId7" Type="http://schemas.openxmlformats.org/officeDocument/2006/relationships/image" Target="../media/image13.jpe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3.xml"/><Relationship Id="rId5" Type="http://schemas.openxmlformats.org/officeDocument/2006/relationships/slideLayout" Target="../slideLayouts/slideLayout6.xml"/><Relationship Id="rId10" Type="http://schemas.openxmlformats.org/officeDocument/2006/relationships/image" Target="../media/image16.png"/><Relationship Id="rId4" Type="http://schemas.openxmlformats.org/officeDocument/2006/relationships/tags" Target="../tags/tag33.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notesSlide" Target="../notesSlides/notesSlide4.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6.xml"/><Relationship Id="rId5" Type="http://schemas.openxmlformats.org/officeDocument/2006/relationships/tags" Target="../tags/tag38.xml"/><Relationship Id="rId4" Type="http://schemas.openxmlformats.org/officeDocument/2006/relationships/tags" Target="../tags/tag3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7.png"/><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7.png"/><Relationship Id="rId5" Type="http://schemas.openxmlformats.org/officeDocument/2006/relationships/notesSlide" Target="../notesSlides/notesSlide7.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notesSlide" Target="../notesSlides/notesSlide9.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slideLayout" Target="../slideLayouts/slideLayout6.xml"/><Relationship Id="rId5" Type="http://schemas.openxmlformats.org/officeDocument/2006/relationships/tags" Target="../tags/tag63.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CIO_Tech_Background.png"/>
          <p:cNvPicPr>
            <a:picLocks noChangeAspect="1"/>
          </p:cNvPicPr>
          <p:nvPr/>
        </p:nvPicPr>
        <p:blipFill>
          <a:blip r:embed="rId10" cstate="print"/>
          <a:stretch>
            <a:fillRect/>
          </a:stretch>
        </p:blipFill>
        <p:spPr>
          <a:xfrm>
            <a:off x="0" y="-1892"/>
            <a:ext cx="10058400" cy="7772400"/>
          </a:xfrm>
          <a:prstGeom prst="rect">
            <a:avLst/>
          </a:prstGeom>
        </p:spPr>
      </p:pic>
      <p:sp>
        <p:nvSpPr>
          <p:cNvPr id="9226" name="jpmDate"/>
          <p:cNvSpPr txBox="1">
            <a:spLocks noChangeArrowheads="1"/>
          </p:cNvSpPr>
          <p:nvPr>
            <p:custDataLst>
              <p:tags r:id="rId2"/>
            </p:custDataLst>
          </p:nvPr>
        </p:nvSpPr>
        <p:spPr bwMode="auto">
          <a:xfrm>
            <a:off x="896112" y="4325112"/>
            <a:ext cx="2743200" cy="228600"/>
          </a:xfrm>
          <a:prstGeom prst="rect">
            <a:avLst/>
          </a:prstGeom>
          <a:noFill/>
          <a:ln w="9525">
            <a:noFill/>
            <a:miter lim="800000"/>
            <a:headEnd/>
            <a:tailEnd/>
          </a:ln>
          <a:effectLst/>
        </p:spPr>
        <p:txBody>
          <a:bodyPr vert="horz" wrap="none" lIns="91440" tIns="36576" rIns="36576" bIns="36576" anchor="t">
            <a:noAutofit/>
          </a:bodyPr>
          <a:lstStyle/>
          <a:p>
            <a:pPr>
              <a:lnSpc>
                <a:spcPts val="1500"/>
              </a:lnSpc>
              <a:spcBef>
                <a:spcPts val="0"/>
              </a:spcBef>
              <a:spcAft>
                <a:spcPts val="0"/>
              </a:spcAft>
            </a:pPr>
            <a:r>
              <a:rPr lang="pl-PL" sz="1000" b="1" dirty="0" smtClean="0">
                <a:solidFill>
                  <a:srgbClr val="6D6E71"/>
                </a:solidFill>
                <a:latin typeface="Arial"/>
                <a:ea typeface="LF_Kai"/>
              </a:rPr>
              <a:t>Ewan Lowe</a:t>
            </a:r>
          </a:p>
          <a:p>
            <a:pPr>
              <a:lnSpc>
                <a:spcPts val="1500"/>
              </a:lnSpc>
              <a:spcBef>
                <a:spcPts val="0"/>
              </a:spcBef>
              <a:spcAft>
                <a:spcPts val="0"/>
              </a:spcAft>
            </a:pPr>
            <a:r>
              <a:rPr lang="pl-PL" sz="1000" b="1" dirty="0" smtClean="0">
                <a:solidFill>
                  <a:srgbClr val="6D6E71"/>
                </a:solidFill>
                <a:latin typeface="Arial"/>
                <a:ea typeface="LF_Kai"/>
              </a:rPr>
              <a:t>Ewan@cs.Columbia.Edu</a:t>
            </a:r>
          </a:p>
          <a:p>
            <a:pPr>
              <a:lnSpc>
                <a:spcPts val="1500"/>
              </a:lnSpc>
              <a:spcBef>
                <a:spcPts val="0"/>
              </a:spcBef>
              <a:spcAft>
                <a:spcPts val="0"/>
              </a:spcAft>
            </a:pPr>
            <a:r>
              <a:rPr lang="pl-PL" sz="1000" b="1" dirty="0" smtClean="0">
                <a:solidFill>
                  <a:srgbClr val="6D6E71"/>
                </a:solidFill>
                <a:latin typeface="Arial"/>
                <a:ea typeface="LF_Kai"/>
              </a:rPr>
              <a:t>September 2016</a:t>
            </a:r>
            <a:endParaRPr lang="en-US" sz="1000" b="1" dirty="0">
              <a:solidFill>
                <a:srgbClr val="6D6E71"/>
              </a:solidFill>
              <a:latin typeface="Arial"/>
              <a:ea typeface="LF_Kai"/>
            </a:endParaRPr>
          </a:p>
        </p:txBody>
      </p:sp>
      <p:sp>
        <p:nvSpPr>
          <p:cNvPr id="9227" name="Line 11"/>
          <p:cNvSpPr>
            <a:spLocks noChangeShapeType="1"/>
          </p:cNvSpPr>
          <p:nvPr>
            <p:custDataLst>
              <p:tags r:id="rId3"/>
            </p:custDataLst>
          </p:nvPr>
        </p:nvSpPr>
        <p:spPr bwMode="gray">
          <a:xfrm flipH="1">
            <a:off x="758952" y="3127248"/>
            <a:ext cx="0" cy="4270248"/>
          </a:xfrm>
          <a:prstGeom prst="line">
            <a:avLst/>
          </a:prstGeom>
          <a:noFill/>
          <a:ln w="4445" cmpd="sng">
            <a:solidFill>
              <a:srgbClr val="6D6E71"/>
            </a:solidFill>
            <a:prstDash val="solid"/>
            <a:round/>
            <a:headEnd type="none"/>
            <a:tailEnd type="none"/>
          </a:ln>
          <a:effectLst/>
        </p:spPr>
        <p:txBody>
          <a:bodyPr vert="horz" wrap="none" lIns="0" tIns="0" rIns="0" bIns="0" anchor="b">
            <a:noAutofit/>
          </a:bodyPr>
          <a:lstStyle/>
          <a:p>
            <a:pPr>
              <a:lnSpc>
                <a:spcPts val="1200"/>
              </a:lnSpc>
              <a:spcBef>
                <a:spcPts val="0"/>
              </a:spcBef>
              <a:spcAft>
                <a:spcPts val="0"/>
              </a:spcAft>
            </a:pPr>
            <a:endParaRPr lang="en-US" sz="400">
              <a:latin typeface="Arial"/>
              <a:ea typeface="LF_Kai"/>
            </a:endParaRPr>
          </a:p>
        </p:txBody>
      </p:sp>
      <p:sp>
        <p:nvSpPr>
          <p:cNvPr id="9228" name="jpmTitle"/>
          <p:cNvSpPr>
            <a:spLocks noChangeArrowheads="1"/>
          </p:cNvSpPr>
          <p:nvPr>
            <p:custDataLst>
              <p:tags r:id="rId4"/>
            </p:custDataLst>
          </p:nvPr>
        </p:nvSpPr>
        <p:spPr bwMode="gray">
          <a:xfrm>
            <a:off x="758952" y="3108960"/>
            <a:ext cx="8540496" cy="402336"/>
          </a:xfrm>
          <a:prstGeom prst="rect">
            <a:avLst/>
          </a:prstGeom>
          <a:solidFill>
            <a:schemeClr val="bg2"/>
          </a:solidFill>
          <a:ln w="9525">
            <a:noFill/>
            <a:miter lim="800000"/>
            <a:headEnd/>
            <a:tailEnd/>
          </a:ln>
          <a:effectLst/>
        </p:spPr>
        <p:txBody>
          <a:bodyPr vert="horz" wrap="none" lIns="228600" tIns="0" rIns="2057400" bIns="0" anchor="ctr">
            <a:noAutofit/>
          </a:bodyPr>
          <a:lstStyle/>
          <a:p>
            <a:pPr marL="6350" defTabSz="1019175">
              <a:lnSpc>
                <a:spcPts val="1500"/>
              </a:lnSpc>
              <a:spcBef>
                <a:spcPts val="0"/>
              </a:spcBef>
              <a:spcAft>
                <a:spcPts val="0"/>
              </a:spcAft>
            </a:pPr>
            <a:r>
              <a:rPr lang="pt-BR" sz="1300" b="1" spc="50" dirty="0" smtClean="0">
                <a:solidFill>
                  <a:srgbClr val="FFFFFF"/>
                </a:solidFill>
                <a:latin typeface="Arial"/>
                <a:ea typeface="LF_Kai"/>
              </a:rPr>
              <a:t>J . P .   M O R G A N   C H A S E   A N D   C O L U M B I A   C O M S W 4 1 5 6</a:t>
            </a:r>
            <a:endParaRPr lang="en-US" sz="1300" b="1" spc="50" dirty="0">
              <a:solidFill>
                <a:srgbClr val="FFFFFF"/>
              </a:solidFill>
              <a:latin typeface="Arial"/>
              <a:ea typeface="LF_Kai"/>
            </a:endParaRPr>
          </a:p>
        </p:txBody>
      </p:sp>
      <p:sp>
        <p:nvSpPr>
          <p:cNvPr id="9229" name="jpmSubtitle"/>
          <p:cNvSpPr>
            <a:spLocks noChangeArrowheads="1"/>
          </p:cNvSpPr>
          <p:nvPr>
            <p:custDataLst>
              <p:tags r:id="rId5"/>
            </p:custDataLst>
          </p:nvPr>
        </p:nvSpPr>
        <p:spPr bwMode="auto">
          <a:xfrm>
            <a:off x="896112" y="3721608"/>
            <a:ext cx="6099048" cy="457200"/>
          </a:xfrm>
          <a:prstGeom prst="rect">
            <a:avLst/>
          </a:prstGeom>
          <a:noFill/>
          <a:ln w="9525">
            <a:noFill/>
            <a:miter lim="800000"/>
            <a:headEnd/>
            <a:tailEnd/>
          </a:ln>
          <a:effectLst/>
        </p:spPr>
        <p:txBody>
          <a:bodyPr vert="horz" wrap="square" lIns="91440" tIns="36576" rIns="36576" bIns="36576" anchor="t">
            <a:noAutofit/>
          </a:bodyPr>
          <a:lstStyle/>
          <a:p>
            <a:pPr>
              <a:lnSpc>
                <a:spcPct val="110000"/>
              </a:lnSpc>
            </a:pPr>
            <a:endParaRPr lang="en-US" dirty="0">
              <a:solidFill>
                <a:srgbClr val="6D6E71"/>
              </a:solidFill>
              <a:latin typeface="Arial"/>
              <a:ea typeface="LF_Kai"/>
            </a:endParaRPr>
          </a:p>
        </p:txBody>
      </p:sp>
      <p:sp>
        <p:nvSpPr>
          <p:cNvPr id="9230" name="jpmDocTracker"/>
          <p:cNvSpPr>
            <a:spLocks noChangeArrowheads="1"/>
          </p:cNvSpPr>
          <p:nvPr>
            <p:custDataLst>
              <p:tags r:id="rId6"/>
            </p:custDataLst>
          </p:nvPr>
        </p:nvSpPr>
        <p:spPr bwMode="auto">
          <a:xfrm rot="16200000">
            <a:off x="-1344168" y="5358384"/>
            <a:ext cx="3959352" cy="137160"/>
          </a:xfrm>
          <a:prstGeom prst="rect">
            <a:avLst/>
          </a:prstGeom>
          <a:noFill/>
          <a:ln w="9525">
            <a:noFill/>
            <a:miter lim="800000"/>
            <a:headEnd/>
            <a:tailEnd/>
          </a:ln>
          <a:effectLst/>
        </p:spPr>
        <p:txBody>
          <a:bodyPr vert="horz" wrap="none" lIns="0" tIns="0" rIns="0" bIns="0" anchor="b">
            <a:noAutofit/>
          </a:bodyPr>
          <a:lstStyle/>
          <a:p>
            <a:pPr>
              <a:lnSpc>
                <a:spcPts val="1200"/>
              </a:lnSpc>
              <a:spcBef>
                <a:spcPts val="0"/>
              </a:spcBef>
              <a:spcAft>
                <a:spcPts val="0"/>
              </a:spcAft>
            </a:pPr>
            <a:endParaRPr lang="en-US" sz="700" dirty="0">
              <a:solidFill>
                <a:srgbClr val="6D6E71"/>
              </a:solidFill>
              <a:latin typeface="Arial"/>
              <a:ea typeface="LF_Kai"/>
            </a:endParaRPr>
          </a:p>
        </p:txBody>
      </p:sp>
      <p:pic>
        <p:nvPicPr>
          <p:cNvPr id="20" name="Picture 340"/>
          <p:cNvPicPr>
            <a:picLocks noChangeAspect="1" noChangeArrowheads="1"/>
          </p:cNvPicPr>
          <p:nvPr>
            <p:custDataLst>
              <p:tags r:id="rId7"/>
            </p:custDataLst>
          </p:nvPr>
        </p:nvPicPr>
        <p:blipFill>
          <a:blip r:embed="rId11" cstate="print"/>
          <a:srcRect/>
          <a:stretch>
            <a:fillRect/>
          </a:stretch>
        </p:blipFill>
        <p:spPr bwMode="auto">
          <a:xfrm>
            <a:off x="8070342" y="7143115"/>
            <a:ext cx="1238250" cy="263525"/>
          </a:xfrm>
          <a:prstGeom prst="rect">
            <a:avLst/>
          </a:prstGeom>
          <a:noFill/>
          <a:ln w="9525">
            <a:miter lim="800000"/>
            <a:headEnd/>
            <a:tailEnd/>
          </a:ln>
          <a:effec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Quick word on ‘Bad Agile’</a:t>
            </a:r>
          </a:p>
        </p:txBody>
      </p:sp>
      <p:pic>
        <p:nvPicPr>
          <p:cNvPr id="4" name="Picture 2" descr="Image result for software planning me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1" y="1830388"/>
            <a:ext cx="8077200" cy="44010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custDataLst>
              <p:tags r:id="rId3"/>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8</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85780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Testing</a:t>
            </a:r>
          </a:p>
        </p:txBody>
      </p:sp>
      <p:pic>
        <p:nvPicPr>
          <p:cNvPr id="4" name="Picture 2" descr="Image result for software qa me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4525" y="1830389"/>
            <a:ext cx="6703481" cy="502761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custDataLst>
              <p:tags r:id="rId3"/>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9</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900211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Operations</a:t>
            </a:r>
          </a:p>
        </p:txBody>
      </p:sp>
      <p:pic>
        <p:nvPicPr>
          <p:cNvPr id="4" name="Picture 2" descr="https://sethvargo.com/the-ten-myths-of-devops/worked-in-dev-ops-problem-now-7809f3c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811338"/>
            <a:ext cx="6728883" cy="50466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custDataLst>
              <p:tags r:id="rId3"/>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10</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3958479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Welcome to life in software engineering …</a:t>
            </a:r>
          </a:p>
        </p:txBody>
      </p:sp>
      <p:pic>
        <p:nvPicPr>
          <p:cNvPr id="4"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38800" y="2438003"/>
            <a:ext cx="3657600" cy="243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a:spLocks noChangeArrowheads="1"/>
          </p:cNvSpPr>
          <p:nvPr>
            <p:custDataLst>
              <p:tags r:id="rId3"/>
            </p:custDataLst>
          </p:nvPr>
        </p:nvSpPr>
        <p:spPr bwMode="gray">
          <a:xfrm>
            <a:off x="1216024" y="2437606"/>
            <a:ext cx="4194175" cy="2058987"/>
          </a:xfrm>
          <a:prstGeom prst="rect">
            <a:avLst/>
          </a:prstGeom>
          <a:noFill/>
          <a:ln w="6350">
            <a:noFill/>
            <a:miter lim="800000"/>
            <a:headEnd/>
            <a:tailEnd/>
          </a:ln>
          <a:effectLst/>
        </p:spPr>
        <p:txBody>
          <a:bodyPr wrap="square" lIns="91418" tIns="36567" rIns="36567" bIns="36567" anchor="t">
            <a:noAutofit/>
          </a:bodyPr>
          <a:lstStyle/>
          <a:p>
            <a:pPr marL="342900" lvl="1" indent="-341313" algn="l" defTabSz="1019175">
              <a:lnSpc>
                <a:spcPct val="110000"/>
              </a:lnSpc>
              <a:spcBef>
                <a:spcPct val="70000"/>
              </a:spcBef>
              <a:buClr>
                <a:srgbClr val="7397BC"/>
              </a:buClr>
              <a:buSzPct val="92000"/>
              <a:buFont typeface="Wingdings"/>
              <a:buChar char="n"/>
            </a:pPr>
            <a:r>
              <a:rPr lang="en-US" sz="2400" dirty="0">
                <a:solidFill>
                  <a:srgbClr val="000000"/>
                </a:solidFill>
                <a:latin typeface="Arial"/>
              </a:rPr>
              <a:t>Touched upon a few  </a:t>
            </a:r>
            <a:r>
              <a:rPr lang="en-US" sz="2400" dirty="0" smtClean="0">
                <a:solidFill>
                  <a:srgbClr val="000000"/>
                </a:solidFill>
                <a:latin typeface="Arial"/>
              </a:rPr>
              <a:t>topics</a:t>
            </a:r>
          </a:p>
          <a:p>
            <a:pPr marL="342900" lvl="1" indent="-341313" algn="l" defTabSz="1019175">
              <a:lnSpc>
                <a:spcPct val="110000"/>
              </a:lnSpc>
              <a:spcBef>
                <a:spcPct val="70000"/>
              </a:spcBef>
              <a:buClr>
                <a:srgbClr val="7397BC"/>
              </a:buClr>
              <a:buSzPct val="92000"/>
              <a:buFont typeface="Wingdings"/>
              <a:buChar char="n"/>
            </a:pPr>
            <a:r>
              <a:rPr lang="en-US" sz="2400" dirty="0">
                <a:solidFill>
                  <a:srgbClr val="000000"/>
                </a:solidFill>
                <a:latin typeface="Arial"/>
              </a:rPr>
              <a:t>Many </a:t>
            </a:r>
            <a:r>
              <a:rPr lang="en-US" sz="2400" dirty="0" err="1">
                <a:solidFill>
                  <a:srgbClr val="000000"/>
                </a:solidFill>
                <a:latin typeface="Arial"/>
              </a:rPr>
              <a:t>many</a:t>
            </a:r>
            <a:r>
              <a:rPr lang="en-US" sz="2400" dirty="0">
                <a:solidFill>
                  <a:srgbClr val="000000"/>
                </a:solidFill>
                <a:latin typeface="Arial"/>
              </a:rPr>
              <a:t> more </a:t>
            </a:r>
            <a:r>
              <a:rPr lang="en-US" sz="2400" dirty="0" smtClean="0">
                <a:solidFill>
                  <a:srgbClr val="000000"/>
                </a:solidFill>
                <a:latin typeface="Arial"/>
              </a:rPr>
              <a:t>…</a:t>
            </a:r>
          </a:p>
          <a:p>
            <a:pPr marL="342900" lvl="1" indent="-341313" algn="l" defTabSz="1019175">
              <a:lnSpc>
                <a:spcPct val="110000"/>
              </a:lnSpc>
              <a:spcBef>
                <a:spcPct val="70000"/>
              </a:spcBef>
              <a:buClr>
                <a:srgbClr val="7397BC"/>
              </a:buClr>
              <a:buSzPct val="92000"/>
              <a:buFont typeface="Wingdings"/>
              <a:buChar char="n"/>
            </a:pPr>
            <a:r>
              <a:rPr lang="en-US" sz="2400" dirty="0">
                <a:solidFill>
                  <a:srgbClr val="000000"/>
                </a:solidFill>
                <a:latin typeface="Arial"/>
              </a:rPr>
              <a:t>Technology and sociology keep </a:t>
            </a:r>
            <a:r>
              <a:rPr lang="en-US" sz="2400" dirty="0" smtClean="0">
                <a:solidFill>
                  <a:srgbClr val="000000"/>
                </a:solidFill>
                <a:latin typeface="Arial"/>
              </a:rPr>
              <a:t>evolving</a:t>
            </a:r>
            <a:endParaRPr lang="en-US" sz="2400" dirty="0">
              <a:solidFill>
                <a:srgbClr val="000000"/>
              </a:solidFill>
              <a:latin typeface="Arial"/>
            </a:endParaRPr>
          </a:p>
        </p:txBody>
      </p:sp>
      <p:sp>
        <p:nvSpPr>
          <p:cNvPr id="6" name="Rectangle 5"/>
          <p:cNvSpPr/>
          <p:nvPr/>
        </p:nvSpPr>
        <p:spPr bwMode="auto">
          <a:xfrm>
            <a:off x="1219200" y="5675314"/>
            <a:ext cx="8082000" cy="496886"/>
          </a:xfrm>
          <a:prstGeom prst="rect">
            <a:avLst/>
          </a:prstGeom>
          <a:solidFill>
            <a:srgbClr val="969696"/>
          </a:solidFill>
          <a:ln w="6350" cap="flat" cmpd="sng" algn="ctr">
            <a:solidFill>
              <a:srgbClr val="969696"/>
            </a:solidFill>
            <a:prstDash val="solid"/>
            <a:round/>
            <a:headEnd type="none" w="med" len="med"/>
            <a:tailEnd type="none" w="med" len="med"/>
          </a:ln>
          <a:effectLst/>
        </p:spPr>
        <p:txBody>
          <a:bodyPr vert="horz" wrap="square" lIns="45709" tIns="45709" rIns="45709" bIns="45709" numCol="1" rtlCol="0" anchor="ctr" anchorCtr="0" compatLnSpc="1">
            <a:prstTxWarp prst="textNoShape">
              <a:avLst/>
            </a:prstTxWarp>
          </a:bodyPr>
          <a:lstStyle/>
          <a:p>
            <a:pPr algn="ctr">
              <a:spcBef>
                <a:spcPct val="50000"/>
              </a:spcBef>
            </a:pPr>
            <a:r>
              <a:rPr lang="en-US" sz="1800" b="1" dirty="0">
                <a:solidFill>
                  <a:srgbClr val="FFFFFF"/>
                </a:solidFill>
                <a:latin typeface="Arial"/>
              </a:rPr>
              <a:t>Develop fundamental understanding to apply / tailor to different projects </a:t>
            </a:r>
            <a:endParaRPr lang="en-US" sz="1800" b="1" strike="noStrike" cap="none" normalizeH="0" dirty="0" smtClean="0">
              <a:ln>
                <a:noFill/>
              </a:ln>
              <a:solidFill>
                <a:srgbClr val="FFFFFF"/>
              </a:solidFill>
              <a:effectLst/>
              <a:latin typeface="Arial"/>
            </a:endParaRPr>
          </a:p>
        </p:txBody>
      </p:sp>
      <p:sp>
        <p:nvSpPr>
          <p:cNvPr id="13" name="TextBox 12"/>
          <p:cNvSpPr txBox="1"/>
          <p:nvPr>
            <p:custDataLst>
              <p:tags r:id="rId4"/>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11</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413585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smtClean="0"/>
              <a:t>Agenda</a:t>
            </a:r>
            <a:endParaRPr lang="en-US" sz="3200" dirty="0"/>
          </a:p>
        </p:txBody>
      </p:sp>
      <p:sp>
        <p:nvSpPr>
          <p:cNvPr id="4" name="Title 86"/>
          <p:cNvSpPr txBox="1">
            <a:spLocks/>
          </p:cNvSpPr>
          <p:nvPr>
            <p:custDataLst>
              <p:tags r:id="rId3"/>
            </p:custDataLst>
          </p:nvPr>
        </p:nvSpPr>
        <p:spPr bwMode="gray">
          <a:xfrm>
            <a:off x="2130552" y="1828799"/>
            <a:ext cx="5943600" cy="485013"/>
          </a:xfrm>
          <a:prstGeom prst="rect">
            <a:avLst/>
          </a:prstGeom>
          <a:solidFill>
            <a:srgbClr val="EAEAEA"/>
          </a:solidFill>
        </p:spPr>
        <p:txBody>
          <a:bodyPr vert="horz" wrap="square" lIns="91440" tIns="45720" rIns="320040" bIns="45720" rtlCol="0" anchor="ctr" anchorCtr="0">
            <a:noAutofit/>
          </a:bodyPr>
          <a:lstStyle>
            <a:defPPr>
              <a:defRPr lang="en-US"/>
            </a:defPPr>
            <a:lvl1pPr>
              <a:defRPr sz="1800">
                <a:solidFill>
                  <a:srgbClr val="000000"/>
                </a:solidFill>
                <a:latin typeface="Arial"/>
                <a:ea typeface="LF_Kai"/>
              </a:defRPr>
            </a:lvl1pPr>
          </a:lstStyle>
          <a:p>
            <a:r>
              <a:rPr lang="en-US" dirty="0"/>
              <a:t>Electronic Trading Introduction</a:t>
            </a:r>
          </a:p>
        </p:txBody>
      </p:sp>
      <p:sp>
        <p:nvSpPr>
          <p:cNvPr id="5" name="TextBox 4"/>
          <p:cNvSpPr txBox="1"/>
          <p:nvPr>
            <p:custDataLst>
              <p:tags r:id="rId4"/>
            </p:custDataLst>
          </p:nvPr>
        </p:nvSpPr>
        <p:spPr bwMode="gray">
          <a:xfrm>
            <a:off x="2130552" y="2581528"/>
            <a:ext cx="5943600" cy="485013"/>
          </a:xfrm>
          <a:prstGeom prst="rect">
            <a:avLst/>
          </a:prstGeom>
          <a:solidFill>
            <a:srgbClr val="EAEAEA"/>
          </a:solidFill>
        </p:spPr>
        <p:txBody>
          <a:bodyPr vert="horz" wrap="square" lIns="91440" tIns="45720" rIns="320040" bIns="45720" rtlCol="0" anchor="ctr" anchorCtr="0">
            <a:noAutofit/>
          </a:bodyPr>
          <a:lstStyle>
            <a:defPPr>
              <a:defRPr lang="en-US"/>
            </a:defPPr>
            <a:lvl1pPr>
              <a:defRPr sz="1800">
                <a:solidFill>
                  <a:srgbClr val="000000"/>
                </a:solidFill>
                <a:latin typeface="Arial"/>
                <a:ea typeface="LF_Kai"/>
              </a:defRPr>
            </a:lvl1pPr>
          </a:lstStyle>
          <a:p>
            <a:r>
              <a:rPr lang="en-US"/>
              <a:t>Engineering Challenges</a:t>
            </a:r>
            <a:endParaRPr lang="en-US" dirty="0"/>
          </a:p>
        </p:txBody>
      </p:sp>
      <p:sp>
        <p:nvSpPr>
          <p:cNvPr id="6" name="TextBox 5"/>
          <p:cNvSpPr txBox="1"/>
          <p:nvPr>
            <p:custDataLst>
              <p:tags r:id="rId5"/>
            </p:custDataLst>
          </p:nvPr>
        </p:nvSpPr>
        <p:spPr bwMode="gray">
          <a:xfrm>
            <a:off x="2130552" y="3334257"/>
            <a:ext cx="5943600" cy="485013"/>
          </a:xfrm>
          <a:prstGeom prst="rect">
            <a:avLst/>
          </a:prstGeom>
          <a:solidFill>
            <a:schemeClr val="accent1"/>
          </a:solidFill>
          <a:ln w="9525">
            <a:noFill/>
            <a:miter lim="800000"/>
            <a:headEnd/>
            <a:tailEnd/>
          </a:ln>
          <a:effectLst/>
        </p:spPr>
        <p:txBody>
          <a:bodyPr vert="horz" wrap="square" lIns="91440" tIns="45720" rIns="320040" bIns="45720" numCol="1" anchor="ctr" anchorCtr="0" compatLnSpc="1">
            <a:prstTxWarp prst="textNoShape">
              <a:avLst/>
            </a:prstTxWarp>
            <a:noAutofit/>
          </a:bodyPr>
          <a:lstStyle>
            <a:defPPr>
              <a:defRPr lang="en-US"/>
            </a:defPPr>
            <a:lvl1pPr defTabSz="1019175" eaLnBrk="1" hangingPunct="1">
              <a:defRPr sz="1800" b="1" kern="0">
                <a:solidFill>
                  <a:srgbClr val="FFFFFF"/>
                </a:solidFill>
                <a:latin typeface="Arial"/>
                <a:ea typeface="LF_Kai"/>
                <a:cs typeface="+mj-cs"/>
              </a:defRPr>
            </a:lvl1pPr>
            <a:lvl2pPr algn="l" defTabSz="1019175" eaLnBrk="1" hangingPunct="1">
              <a:lnSpc>
                <a:spcPts val="2788"/>
              </a:lnSpc>
              <a:spcBef>
                <a:spcPct val="0"/>
              </a:spcBef>
              <a:defRPr>
                <a:solidFill>
                  <a:schemeClr val="tx2"/>
                </a:solidFill>
                <a:ea typeface="LF_Kai" pitchFamily="65" charset="-120"/>
              </a:defRPr>
            </a:lvl2pPr>
            <a:lvl3pPr algn="l" defTabSz="1019175" eaLnBrk="1" hangingPunct="1">
              <a:lnSpc>
                <a:spcPts val="2788"/>
              </a:lnSpc>
              <a:spcBef>
                <a:spcPct val="0"/>
              </a:spcBef>
              <a:defRPr>
                <a:solidFill>
                  <a:schemeClr val="tx2"/>
                </a:solidFill>
                <a:ea typeface="LF_Kai" pitchFamily="65" charset="-120"/>
              </a:defRPr>
            </a:lvl3pPr>
            <a:lvl4pPr algn="l" defTabSz="1019175" eaLnBrk="1" hangingPunct="1">
              <a:lnSpc>
                <a:spcPts val="2788"/>
              </a:lnSpc>
              <a:spcBef>
                <a:spcPct val="0"/>
              </a:spcBef>
              <a:defRPr>
                <a:solidFill>
                  <a:schemeClr val="tx2"/>
                </a:solidFill>
                <a:ea typeface="LF_Kai" pitchFamily="65" charset="-120"/>
              </a:defRPr>
            </a:lvl4pPr>
            <a:lvl5pPr algn="l" defTabSz="1019175" eaLnBrk="1" hangingPunct="1">
              <a:lnSpc>
                <a:spcPts val="2788"/>
              </a:lnSpc>
              <a:spcBef>
                <a:spcPct val="0"/>
              </a:spcBef>
              <a:defRPr>
                <a:solidFill>
                  <a:schemeClr val="tx2"/>
                </a:solidFill>
                <a:ea typeface="LF_Kai" pitchFamily="65" charset="-120"/>
              </a:defRPr>
            </a:lvl5pPr>
            <a:lvl6pPr marL="457200" defTabSz="1019175" fontAlgn="base">
              <a:lnSpc>
                <a:spcPts val="2788"/>
              </a:lnSpc>
              <a:spcBef>
                <a:spcPct val="0"/>
              </a:spcBef>
              <a:spcAft>
                <a:spcPct val="0"/>
              </a:spcAft>
              <a:defRPr>
                <a:solidFill>
                  <a:schemeClr val="tx2"/>
                </a:solidFill>
                <a:ea typeface="LF_Kai" pitchFamily="65" charset="-120"/>
              </a:defRPr>
            </a:lvl6pPr>
            <a:lvl7pPr marL="914400" defTabSz="1019175" fontAlgn="base">
              <a:lnSpc>
                <a:spcPts val="2788"/>
              </a:lnSpc>
              <a:spcBef>
                <a:spcPct val="0"/>
              </a:spcBef>
              <a:spcAft>
                <a:spcPct val="0"/>
              </a:spcAft>
              <a:defRPr>
                <a:solidFill>
                  <a:schemeClr val="tx2"/>
                </a:solidFill>
                <a:ea typeface="LF_Kai" pitchFamily="65" charset="-120"/>
              </a:defRPr>
            </a:lvl7pPr>
            <a:lvl8pPr marL="1371600" defTabSz="1019175" fontAlgn="base">
              <a:lnSpc>
                <a:spcPts val="2788"/>
              </a:lnSpc>
              <a:spcBef>
                <a:spcPct val="0"/>
              </a:spcBef>
              <a:spcAft>
                <a:spcPct val="0"/>
              </a:spcAft>
              <a:defRPr>
                <a:solidFill>
                  <a:schemeClr val="tx2"/>
                </a:solidFill>
                <a:ea typeface="LF_Kai" pitchFamily="65" charset="-120"/>
              </a:defRPr>
            </a:lvl8pPr>
            <a:lvl9pPr marL="1828800" defTabSz="1019175" fontAlgn="base">
              <a:lnSpc>
                <a:spcPts val="2788"/>
              </a:lnSpc>
              <a:spcBef>
                <a:spcPct val="0"/>
              </a:spcBef>
              <a:spcAft>
                <a:spcPct val="0"/>
              </a:spcAft>
              <a:defRPr>
                <a:solidFill>
                  <a:schemeClr val="tx2"/>
                </a:solidFill>
                <a:ea typeface="LF_Kai" pitchFamily="65" charset="-120"/>
              </a:defRPr>
            </a:lvl9pPr>
          </a:lstStyle>
          <a:p>
            <a:r>
              <a:rPr lang="en-US"/>
              <a:t>Rewarding</a:t>
            </a:r>
            <a:endParaRPr lang="en-US" dirty="0"/>
          </a:p>
        </p:txBody>
      </p:sp>
      <p:sp>
        <p:nvSpPr>
          <p:cNvPr id="7" name="TextBox 6"/>
          <p:cNvSpPr txBox="1"/>
          <p:nvPr>
            <p:custDataLst>
              <p:tags r:id="rId6"/>
            </p:custDataLst>
          </p:nvPr>
        </p:nvSpPr>
        <p:spPr bwMode="gray">
          <a:xfrm>
            <a:off x="2130552" y="4086986"/>
            <a:ext cx="5943600" cy="485013"/>
          </a:xfrm>
          <a:prstGeom prst="rect">
            <a:avLst/>
          </a:prstGeom>
          <a:solidFill>
            <a:srgbClr val="EAEAEA"/>
          </a:solidFill>
        </p:spPr>
        <p:txBody>
          <a:bodyPr vert="horz" wrap="square" lIns="91440" tIns="45720" rIns="320040" bIns="45720" rtlCol="0" anchor="ctr" anchorCtr="0">
            <a:noAutofit/>
          </a:bodyPr>
          <a:lstStyle/>
          <a:p>
            <a:r>
              <a:rPr lang="en-US" sz="1800" smtClean="0">
                <a:solidFill>
                  <a:srgbClr val="000000"/>
                </a:solidFill>
                <a:latin typeface="Arial"/>
                <a:ea typeface="LF_Kai"/>
              </a:rPr>
              <a:t>Group Project</a:t>
            </a:r>
            <a:endParaRPr lang="en-US" sz="1800" dirty="0">
              <a:solidFill>
                <a:srgbClr val="000000"/>
              </a:solidFill>
              <a:latin typeface="Arial"/>
              <a:ea typeface="LF_Kai"/>
            </a:endParaRPr>
          </a:p>
        </p:txBody>
      </p:sp>
      <p:sp>
        <p:nvSpPr>
          <p:cNvPr id="8" name="Rectangle 7"/>
          <p:cNvSpPr/>
          <p:nvPr/>
        </p:nvSpPr>
        <p:spPr bwMode="auto">
          <a:xfrm>
            <a:off x="1481137" y="3369468"/>
            <a:ext cx="414338" cy="414338"/>
          </a:xfrm>
          <a:prstGeom prst="rect">
            <a:avLst/>
          </a:prstGeom>
          <a:noFill/>
          <a:ln w="69850" cap="sq" cmpd="sng" algn="ctr">
            <a:solidFill>
              <a:schemeClr val="accent1"/>
            </a:solidFill>
            <a:prstDash val="solid"/>
            <a:miter lim="800000"/>
            <a:headEnd type="none" w="med" len="med"/>
            <a:tailEnd type="none" w="med" len="med"/>
          </a:ln>
          <a:effectLst/>
        </p:spPr>
        <p:txBody>
          <a:bodyPr vert="horz" wrap="none" lIns="18288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6600" b="0" i="0" u="none" strike="noStrike" cap="none" normalizeH="0" baseline="0" dirty="0" smtClean="0">
                <a:ln>
                  <a:noFill/>
                </a:ln>
                <a:solidFill>
                  <a:srgbClr val="93C196"/>
                </a:solidFill>
                <a:effectLst/>
                <a:latin typeface="Arial" charset="0"/>
                <a:sym typeface="Wingdings"/>
              </a:rPr>
              <a:t></a:t>
            </a:r>
            <a:endParaRPr kumimoji="0" lang="en-US" sz="6600" b="0" i="0" u="none" strike="noStrike" cap="none" normalizeH="0" baseline="0" dirty="0" smtClean="0">
              <a:ln>
                <a:noFill/>
              </a:ln>
              <a:solidFill>
                <a:srgbClr val="93C196"/>
              </a:solidFill>
              <a:effectLst/>
              <a:latin typeface="Arial" charset="0"/>
            </a:endParaRPr>
          </a:p>
        </p:txBody>
      </p:sp>
      <p:sp>
        <p:nvSpPr>
          <p:cNvPr id="3" name="TextBox 2"/>
          <p:cNvSpPr txBox="1"/>
          <p:nvPr>
            <p:custDataLst>
              <p:tags r:id="rId7"/>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12</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1505209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5" name="Title 4"/>
          <p:cNvSpPr>
            <a:spLocks noGrp="1"/>
          </p:cNvSpPr>
          <p:nvPr>
            <p:ph type="title"/>
          </p:nvPr>
        </p:nvSpPr>
        <p:spPr/>
        <p:txBody>
          <a:bodyPr/>
          <a:lstStyle/>
          <a:p>
            <a:r>
              <a:rPr lang="en-US" sz="3200" dirty="0"/>
              <a:t>Why is it rewarding?</a:t>
            </a:r>
          </a:p>
        </p:txBody>
      </p:sp>
      <p:sp>
        <p:nvSpPr>
          <p:cNvPr id="6" name="Rectangle 5"/>
          <p:cNvSpPr>
            <a:spLocks noChangeArrowheads="1"/>
          </p:cNvSpPr>
          <p:nvPr>
            <p:custDataLst>
              <p:tags r:id="rId3"/>
            </p:custDataLst>
          </p:nvPr>
        </p:nvSpPr>
        <p:spPr bwMode="gray">
          <a:xfrm>
            <a:off x="1219200" y="1828800"/>
            <a:ext cx="3869939" cy="2320085"/>
          </a:xfrm>
          <a:prstGeom prst="rect">
            <a:avLst/>
          </a:prstGeom>
          <a:solidFill>
            <a:schemeClr val="accent1"/>
          </a:solidFill>
          <a:ln w="3175">
            <a:noFill/>
            <a:miter lim="800000"/>
            <a:headEnd/>
            <a:tailEnd/>
          </a:ln>
        </p:spPr>
        <p:txBody>
          <a:bodyPr lIns="0" tIns="0" rIns="0" bIns="0" anchor="ctr">
            <a:normAutofit/>
          </a:bodyPr>
          <a:lstStyle/>
          <a:p>
            <a:pPr marL="7242" algn="ctr" defTabSz="914325"/>
            <a:r>
              <a:rPr lang="en-US" altLang="zh-TW" sz="2800" b="1" dirty="0" smtClean="0">
                <a:solidFill>
                  <a:srgbClr val="FFFFFF"/>
                </a:solidFill>
                <a:latin typeface="+mn-lt"/>
              </a:rPr>
              <a:t>Interesting Problem Domain</a:t>
            </a:r>
            <a:endParaRPr lang="en-US" altLang="zh-TW" sz="2800" b="1" dirty="0">
              <a:solidFill>
                <a:srgbClr val="FFFFFF"/>
              </a:solidFill>
              <a:latin typeface="+mn-lt"/>
            </a:endParaRPr>
          </a:p>
        </p:txBody>
      </p:sp>
      <p:sp>
        <p:nvSpPr>
          <p:cNvPr id="7" name="Rectangle 6"/>
          <p:cNvSpPr>
            <a:spLocks noChangeArrowheads="1"/>
          </p:cNvSpPr>
          <p:nvPr>
            <p:custDataLst>
              <p:tags r:id="rId4"/>
            </p:custDataLst>
          </p:nvPr>
        </p:nvSpPr>
        <p:spPr bwMode="gray">
          <a:xfrm>
            <a:off x="5446199" y="4537915"/>
            <a:ext cx="3869939" cy="2320085"/>
          </a:xfrm>
          <a:prstGeom prst="rect">
            <a:avLst/>
          </a:prstGeom>
          <a:solidFill>
            <a:srgbClr val="9579A1"/>
          </a:solidFill>
          <a:ln w="3175">
            <a:noFill/>
            <a:miter lim="800000"/>
            <a:headEnd/>
            <a:tailEnd/>
          </a:ln>
        </p:spPr>
        <p:txBody>
          <a:bodyPr lIns="0" tIns="0" rIns="0" bIns="0" anchor="ctr">
            <a:normAutofit/>
          </a:bodyPr>
          <a:lstStyle/>
          <a:p>
            <a:pPr marL="7242" algn="ctr" defTabSz="914325"/>
            <a:r>
              <a:rPr lang="en-US" altLang="zh-TW" sz="2800" b="1" dirty="0" smtClean="0">
                <a:solidFill>
                  <a:srgbClr val="FFFFFF"/>
                </a:solidFill>
                <a:latin typeface="+mn-lt"/>
              </a:rPr>
              <a:t>Team</a:t>
            </a:r>
            <a:endParaRPr lang="en-US" altLang="zh-TW" sz="2800" b="1" dirty="0">
              <a:solidFill>
                <a:srgbClr val="FFFFFF"/>
              </a:solidFill>
              <a:latin typeface="+mn-lt"/>
            </a:endParaRPr>
          </a:p>
        </p:txBody>
      </p:sp>
      <p:sp>
        <p:nvSpPr>
          <p:cNvPr id="8" name="Rectangle 7"/>
          <p:cNvSpPr>
            <a:spLocks noChangeArrowheads="1"/>
          </p:cNvSpPr>
          <p:nvPr>
            <p:custDataLst>
              <p:tags r:id="rId5"/>
            </p:custDataLst>
          </p:nvPr>
        </p:nvSpPr>
        <p:spPr bwMode="gray">
          <a:xfrm>
            <a:off x="5440954" y="1828800"/>
            <a:ext cx="3869939" cy="2320085"/>
          </a:xfrm>
          <a:prstGeom prst="rect">
            <a:avLst/>
          </a:prstGeom>
          <a:solidFill>
            <a:srgbClr val="5FA364"/>
          </a:solidFill>
          <a:ln w="6350">
            <a:noFill/>
            <a:miter lim="800000"/>
            <a:headEnd/>
            <a:tailEnd/>
          </a:ln>
        </p:spPr>
        <p:txBody>
          <a:bodyPr lIns="0" tIns="0" rIns="0" bIns="0" anchor="ctr">
            <a:normAutofit/>
          </a:bodyPr>
          <a:lstStyle/>
          <a:p>
            <a:pPr marL="7242" algn="ctr" defTabSz="914325"/>
            <a:r>
              <a:rPr lang="en-US" altLang="zh-TW" sz="2800" b="1" dirty="0">
                <a:solidFill>
                  <a:srgbClr val="FFFFFF"/>
                </a:solidFill>
              </a:rPr>
              <a:t>Impact</a:t>
            </a:r>
            <a:endParaRPr lang="en-US" altLang="zh-TW" sz="2800" b="1" dirty="0">
              <a:solidFill>
                <a:srgbClr val="FFFFFF"/>
              </a:solidFill>
              <a:latin typeface="+mn-lt"/>
            </a:endParaRPr>
          </a:p>
        </p:txBody>
      </p:sp>
      <p:sp>
        <p:nvSpPr>
          <p:cNvPr id="9" name="Rectangle 8"/>
          <p:cNvSpPr>
            <a:spLocks noChangeArrowheads="1"/>
          </p:cNvSpPr>
          <p:nvPr>
            <p:custDataLst>
              <p:tags r:id="rId6"/>
            </p:custDataLst>
          </p:nvPr>
        </p:nvSpPr>
        <p:spPr bwMode="gray">
          <a:xfrm>
            <a:off x="1230368" y="4537915"/>
            <a:ext cx="3869939" cy="2320085"/>
          </a:xfrm>
          <a:prstGeom prst="rect">
            <a:avLst/>
          </a:prstGeom>
          <a:solidFill>
            <a:srgbClr val="D6BC38"/>
          </a:solidFill>
          <a:ln w="6350">
            <a:noFill/>
            <a:miter lim="800000"/>
            <a:headEnd/>
            <a:tailEnd/>
          </a:ln>
        </p:spPr>
        <p:txBody>
          <a:bodyPr lIns="0" tIns="0" rIns="0" bIns="0" anchor="ctr">
            <a:normAutofit/>
          </a:bodyPr>
          <a:lstStyle/>
          <a:p>
            <a:pPr marL="7242" algn="ctr" defTabSz="914325"/>
            <a:r>
              <a:rPr lang="en-US" altLang="zh-TW" sz="2800" b="1" dirty="0">
                <a:solidFill>
                  <a:srgbClr val="FFFFFF"/>
                </a:solidFill>
              </a:rPr>
              <a:t>Engineering </a:t>
            </a:r>
            <a:r>
              <a:rPr lang="en-US" altLang="zh-TW" sz="2800" b="1" dirty="0" smtClean="0">
                <a:solidFill>
                  <a:srgbClr val="FFFFFF"/>
                </a:solidFill>
              </a:rPr>
              <a:t>Challenges</a:t>
            </a:r>
            <a:endParaRPr lang="en-US" altLang="zh-TW" sz="2800" b="1" dirty="0">
              <a:solidFill>
                <a:srgbClr val="FFFFFF"/>
              </a:solidFill>
            </a:endParaRPr>
          </a:p>
        </p:txBody>
      </p:sp>
      <p:sp>
        <p:nvSpPr>
          <p:cNvPr id="17" name="TextBox 16"/>
          <p:cNvSpPr txBox="1"/>
          <p:nvPr>
            <p:custDataLst>
              <p:tags r:id="rId7"/>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13</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3986844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smtClean="0"/>
              <a:t>Agenda</a:t>
            </a:r>
            <a:endParaRPr lang="en-US" sz="3200" dirty="0"/>
          </a:p>
        </p:txBody>
      </p:sp>
      <p:sp>
        <p:nvSpPr>
          <p:cNvPr id="4" name="Title 86"/>
          <p:cNvSpPr txBox="1">
            <a:spLocks/>
          </p:cNvSpPr>
          <p:nvPr>
            <p:custDataLst>
              <p:tags r:id="rId3"/>
            </p:custDataLst>
          </p:nvPr>
        </p:nvSpPr>
        <p:spPr bwMode="gray">
          <a:xfrm>
            <a:off x="2130552" y="1828799"/>
            <a:ext cx="5943600" cy="485013"/>
          </a:xfrm>
          <a:prstGeom prst="rect">
            <a:avLst/>
          </a:prstGeom>
          <a:solidFill>
            <a:srgbClr val="EAEAEA"/>
          </a:solidFill>
        </p:spPr>
        <p:txBody>
          <a:bodyPr vert="horz" wrap="square" lIns="91440" tIns="45720" rIns="320040" bIns="45720" rtlCol="0" anchor="ctr" anchorCtr="0">
            <a:noAutofit/>
          </a:bodyPr>
          <a:lstStyle>
            <a:defPPr>
              <a:defRPr lang="en-US"/>
            </a:defPPr>
            <a:lvl1pPr>
              <a:defRPr sz="1800">
                <a:solidFill>
                  <a:srgbClr val="000000"/>
                </a:solidFill>
                <a:latin typeface="Arial"/>
                <a:ea typeface="LF_Kai"/>
              </a:defRPr>
            </a:lvl1pPr>
          </a:lstStyle>
          <a:p>
            <a:r>
              <a:rPr lang="en-US" dirty="0"/>
              <a:t>Electronic Trading Introduction</a:t>
            </a:r>
          </a:p>
        </p:txBody>
      </p:sp>
      <p:sp>
        <p:nvSpPr>
          <p:cNvPr id="5" name="TextBox 4"/>
          <p:cNvSpPr txBox="1"/>
          <p:nvPr>
            <p:custDataLst>
              <p:tags r:id="rId4"/>
            </p:custDataLst>
          </p:nvPr>
        </p:nvSpPr>
        <p:spPr bwMode="gray">
          <a:xfrm>
            <a:off x="2130552" y="2581528"/>
            <a:ext cx="5943600" cy="485013"/>
          </a:xfrm>
          <a:prstGeom prst="rect">
            <a:avLst/>
          </a:prstGeom>
          <a:solidFill>
            <a:srgbClr val="EAEAEA"/>
          </a:solidFill>
        </p:spPr>
        <p:txBody>
          <a:bodyPr vert="horz" wrap="square" lIns="91440" tIns="45720" rIns="320040" bIns="45720" rtlCol="0" anchor="ctr" anchorCtr="0">
            <a:noAutofit/>
          </a:bodyPr>
          <a:lstStyle>
            <a:defPPr>
              <a:defRPr lang="en-US"/>
            </a:defPPr>
            <a:lvl1pPr>
              <a:defRPr sz="1800">
                <a:solidFill>
                  <a:srgbClr val="000000"/>
                </a:solidFill>
                <a:latin typeface="Arial"/>
                <a:ea typeface="LF_Kai"/>
              </a:defRPr>
            </a:lvl1pPr>
          </a:lstStyle>
          <a:p>
            <a:r>
              <a:rPr lang="en-US"/>
              <a:t>Engineering Challenges</a:t>
            </a:r>
            <a:endParaRPr lang="en-US" dirty="0"/>
          </a:p>
        </p:txBody>
      </p:sp>
      <p:sp>
        <p:nvSpPr>
          <p:cNvPr id="6" name="TextBox 5"/>
          <p:cNvSpPr txBox="1"/>
          <p:nvPr>
            <p:custDataLst>
              <p:tags r:id="rId5"/>
            </p:custDataLst>
          </p:nvPr>
        </p:nvSpPr>
        <p:spPr bwMode="gray">
          <a:xfrm>
            <a:off x="2130552" y="3334257"/>
            <a:ext cx="5943600" cy="485013"/>
          </a:xfrm>
          <a:prstGeom prst="rect">
            <a:avLst/>
          </a:prstGeom>
          <a:solidFill>
            <a:srgbClr val="EAEAEA"/>
          </a:solidFill>
        </p:spPr>
        <p:txBody>
          <a:bodyPr vert="horz" wrap="square" lIns="91440" tIns="45720" rIns="320040" bIns="45720" rtlCol="0" anchor="ctr" anchorCtr="0">
            <a:noAutofit/>
          </a:bodyPr>
          <a:lstStyle>
            <a:defPPr>
              <a:defRPr lang="en-US"/>
            </a:defPPr>
            <a:lvl1pPr>
              <a:defRPr sz="1800">
                <a:solidFill>
                  <a:srgbClr val="000000"/>
                </a:solidFill>
                <a:latin typeface="Arial"/>
                <a:ea typeface="LF_Kai"/>
              </a:defRPr>
            </a:lvl1pPr>
          </a:lstStyle>
          <a:p>
            <a:r>
              <a:rPr lang="en-US" dirty="0"/>
              <a:t>Rewarding</a:t>
            </a:r>
          </a:p>
        </p:txBody>
      </p:sp>
      <p:sp>
        <p:nvSpPr>
          <p:cNvPr id="7" name="TextBox 6"/>
          <p:cNvSpPr txBox="1"/>
          <p:nvPr>
            <p:custDataLst>
              <p:tags r:id="rId6"/>
            </p:custDataLst>
          </p:nvPr>
        </p:nvSpPr>
        <p:spPr bwMode="gray">
          <a:xfrm>
            <a:off x="2130552" y="4086986"/>
            <a:ext cx="5943600" cy="485013"/>
          </a:xfrm>
          <a:prstGeom prst="rect">
            <a:avLst/>
          </a:prstGeom>
          <a:solidFill>
            <a:schemeClr val="accent1"/>
          </a:solidFill>
          <a:ln w="9525">
            <a:noFill/>
            <a:miter lim="800000"/>
            <a:headEnd/>
            <a:tailEnd/>
          </a:ln>
          <a:effectLst/>
        </p:spPr>
        <p:txBody>
          <a:bodyPr vert="horz" wrap="square" lIns="91440" tIns="45720" rIns="320040" bIns="45720" numCol="1" anchor="ctr" anchorCtr="0" compatLnSpc="1">
            <a:prstTxWarp prst="textNoShape">
              <a:avLst/>
            </a:prstTxWarp>
            <a:noAutofit/>
          </a:bodyPr>
          <a:lstStyle>
            <a:defPPr>
              <a:defRPr lang="en-US"/>
            </a:defPPr>
            <a:lvl1pPr defTabSz="1019175" eaLnBrk="1" hangingPunct="1">
              <a:defRPr sz="1800" b="1" kern="0">
                <a:solidFill>
                  <a:srgbClr val="FFFFFF"/>
                </a:solidFill>
                <a:latin typeface="Arial"/>
                <a:ea typeface="LF_Kai"/>
                <a:cs typeface="+mj-cs"/>
              </a:defRPr>
            </a:lvl1pPr>
            <a:lvl2pPr algn="l" defTabSz="1019175" eaLnBrk="1" hangingPunct="1">
              <a:lnSpc>
                <a:spcPts val="2788"/>
              </a:lnSpc>
              <a:spcBef>
                <a:spcPct val="0"/>
              </a:spcBef>
              <a:defRPr>
                <a:solidFill>
                  <a:schemeClr val="tx2"/>
                </a:solidFill>
                <a:ea typeface="LF_Kai" pitchFamily="65" charset="-120"/>
              </a:defRPr>
            </a:lvl2pPr>
            <a:lvl3pPr algn="l" defTabSz="1019175" eaLnBrk="1" hangingPunct="1">
              <a:lnSpc>
                <a:spcPts val="2788"/>
              </a:lnSpc>
              <a:spcBef>
                <a:spcPct val="0"/>
              </a:spcBef>
              <a:defRPr>
                <a:solidFill>
                  <a:schemeClr val="tx2"/>
                </a:solidFill>
                <a:ea typeface="LF_Kai" pitchFamily="65" charset="-120"/>
              </a:defRPr>
            </a:lvl3pPr>
            <a:lvl4pPr algn="l" defTabSz="1019175" eaLnBrk="1" hangingPunct="1">
              <a:lnSpc>
                <a:spcPts val="2788"/>
              </a:lnSpc>
              <a:spcBef>
                <a:spcPct val="0"/>
              </a:spcBef>
              <a:defRPr>
                <a:solidFill>
                  <a:schemeClr val="tx2"/>
                </a:solidFill>
                <a:ea typeface="LF_Kai" pitchFamily="65" charset="-120"/>
              </a:defRPr>
            </a:lvl4pPr>
            <a:lvl5pPr algn="l" defTabSz="1019175" eaLnBrk="1" hangingPunct="1">
              <a:lnSpc>
                <a:spcPts val="2788"/>
              </a:lnSpc>
              <a:spcBef>
                <a:spcPct val="0"/>
              </a:spcBef>
              <a:defRPr>
                <a:solidFill>
                  <a:schemeClr val="tx2"/>
                </a:solidFill>
                <a:ea typeface="LF_Kai" pitchFamily="65" charset="-120"/>
              </a:defRPr>
            </a:lvl5pPr>
            <a:lvl6pPr marL="457200" defTabSz="1019175" fontAlgn="base">
              <a:lnSpc>
                <a:spcPts val="2788"/>
              </a:lnSpc>
              <a:spcBef>
                <a:spcPct val="0"/>
              </a:spcBef>
              <a:spcAft>
                <a:spcPct val="0"/>
              </a:spcAft>
              <a:defRPr>
                <a:solidFill>
                  <a:schemeClr val="tx2"/>
                </a:solidFill>
                <a:ea typeface="LF_Kai" pitchFamily="65" charset="-120"/>
              </a:defRPr>
            </a:lvl6pPr>
            <a:lvl7pPr marL="914400" defTabSz="1019175" fontAlgn="base">
              <a:lnSpc>
                <a:spcPts val="2788"/>
              </a:lnSpc>
              <a:spcBef>
                <a:spcPct val="0"/>
              </a:spcBef>
              <a:spcAft>
                <a:spcPct val="0"/>
              </a:spcAft>
              <a:defRPr>
                <a:solidFill>
                  <a:schemeClr val="tx2"/>
                </a:solidFill>
                <a:ea typeface="LF_Kai" pitchFamily="65" charset="-120"/>
              </a:defRPr>
            </a:lvl7pPr>
            <a:lvl8pPr marL="1371600" defTabSz="1019175" fontAlgn="base">
              <a:lnSpc>
                <a:spcPts val="2788"/>
              </a:lnSpc>
              <a:spcBef>
                <a:spcPct val="0"/>
              </a:spcBef>
              <a:spcAft>
                <a:spcPct val="0"/>
              </a:spcAft>
              <a:defRPr>
                <a:solidFill>
                  <a:schemeClr val="tx2"/>
                </a:solidFill>
                <a:ea typeface="LF_Kai" pitchFamily="65" charset="-120"/>
              </a:defRPr>
            </a:lvl8pPr>
            <a:lvl9pPr marL="1828800" defTabSz="1019175" fontAlgn="base">
              <a:lnSpc>
                <a:spcPts val="2788"/>
              </a:lnSpc>
              <a:spcBef>
                <a:spcPct val="0"/>
              </a:spcBef>
              <a:spcAft>
                <a:spcPct val="0"/>
              </a:spcAft>
              <a:defRPr>
                <a:solidFill>
                  <a:schemeClr val="tx2"/>
                </a:solidFill>
                <a:ea typeface="LF_Kai" pitchFamily="65" charset="-120"/>
              </a:defRPr>
            </a:lvl9pPr>
          </a:lstStyle>
          <a:p>
            <a:r>
              <a:rPr lang="en-US"/>
              <a:t>Group Project</a:t>
            </a:r>
            <a:endParaRPr lang="en-US" dirty="0"/>
          </a:p>
        </p:txBody>
      </p:sp>
      <p:sp>
        <p:nvSpPr>
          <p:cNvPr id="8" name="Rectangle 7"/>
          <p:cNvSpPr/>
          <p:nvPr/>
        </p:nvSpPr>
        <p:spPr bwMode="auto">
          <a:xfrm>
            <a:off x="1481137" y="4120609"/>
            <a:ext cx="414338" cy="414338"/>
          </a:xfrm>
          <a:prstGeom prst="rect">
            <a:avLst/>
          </a:prstGeom>
          <a:noFill/>
          <a:ln w="69850" cap="sq" cmpd="sng" algn="ctr">
            <a:solidFill>
              <a:schemeClr val="accent1"/>
            </a:solidFill>
            <a:prstDash val="solid"/>
            <a:miter lim="800000"/>
            <a:headEnd type="none" w="med" len="med"/>
            <a:tailEnd type="none" w="med" len="med"/>
          </a:ln>
          <a:effectLst/>
        </p:spPr>
        <p:txBody>
          <a:bodyPr vert="horz" wrap="none" lIns="18288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6600" b="0" i="0" u="none" strike="noStrike" cap="none" normalizeH="0" baseline="0" dirty="0" smtClean="0">
                <a:ln>
                  <a:noFill/>
                </a:ln>
                <a:solidFill>
                  <a:srgbClr val="93C196"/>
                </a:solidFill>
                <a:effectLst/>
                <a:latin typeface="Arial" charset="0"/>
                <a:sym typeface="Wingdings"/>
              </a:rPr>
              <a:t></a:t>
            </a:r>
            <a:endParaRPr kumimoji="0" lang="en-US" sz="6600" b="0" i="0" u="none" strike="noStrike" cap="none" normalizeH="0" baseline="0" dirty="0" smtClean="0">
              <a:ln>
                <a:noFill/>
              </a:ln>
              <a:solidFill>
                <a:srgbClr val="93C196"/>
              </a:solidFill>
              <a:effectLst/>
              <a:latin typeface="Arial" charset="0"/>
            </a:endParaRPr>
          </a:p>
        </p:txBody>
      </p:sp>
      <p:sp>
        <p:nvSpPr>
          <p:cNvPr id="3" name="TextBox 2"/>
          <p:cNvSpPr txBox="1"/>
          <p:nvPr>
            <p:custDataLst>
              <p:tags r:id="rId7"/>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14</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2754317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J.P. Morgan Group Project</a:t>
            </a:r>
          </a:p>
        </p:txBody>
      </p:sp>
      <p:sp>
        <p:nvSpPr>
          <p:cNvPr id="4" name="Rectangle 3"/>
          <p:cNvSpPr txBox="1">
            <a:spLocks noChangeArrowheads="1"/>
          </p:cNvSpPr>
          <p:nvPr>
            <p:custDataLst>
              <p:tags r:id="rId3"/>
            </p:custDataLst>
          </p:nvPr>
        </p:nvSpPr>
        <p:spPr>
          <a:xfrm>
            <a:off x="1214438" y="1524000"/>
            <a:ext cx="8080375" cy="914400"/>
          </a:xfrm>
          <a:prstGeom prst="rect">
            <a:avLst/>
          </a:prstGeom>
        </p:spPr>
        <p:txBody>
          <a:bodyPr/>
          <a:lstStyle>
            <a:lvl1pPr algn="l" defTabSz="1019175" rtl="0" eaLnBrk="1" fontAlgn="base" hangingPunct="1">
              <a:lnSpc>
                <a:spcPct val="110000"/>
              </a:lnSpc>
              <a:spcBef>
                <a:spcPct val="70000"/>
              </a:spcBef>
              <a:spcAft>
                <a:spcPct val="0"/>
              </a:spcAft>
              <a:buClr>
                <a:srgbClr val="C0C0C0"/>
              </a:buClr>
              <a:buSzPct val="92000"/>
              <a:buFont typeface="Wingdings" pitchFamily="2" charset="2"/>
              <a:defRPr sz="1100">
                <a:solidFill>
                  <a:srgbClr val="000000"/>
                </a:solidFill>
                <a:latin typeface="+mn-lt"/>
                <a:ea typeface="+mn-ea"/>
                <a:cs typeface="+mn-cs"/>
              </a:defRPr>
            </a:lvl1pPr>
            <a:lvl2pPr marL="207963" indent="-206375" algn="l" defTabSz="1019175" rtl="0" eaLnBrk="1" fontAlgn="base" hangingPunct="1">
              <a:lnSpc>
                <a:spcPct val="110000"/>
              </a:lnSpc>
              <a:spcBef>
                <a:spcPct val="70000"/>
              </a:spcBef>
              <a:spcAft>
                <a:spcPct val="0"/>
              </a:spcAft>
              <a:buClr>
                <a:srgbClr val="7397BC"/>
              </a:buClr>
              <a:buSzPct val="92000"/>
              <a:buFont typeface="Wingdings" pitchFamily="2" charset="2"/>
              <a:buChar char="n"/>
              <a:defRPr sz="1100">
                <a:solidFill>
                  <a:srgbClr val="000000"/>
                </a:solidFill>
                <a:latin typeface="+mn-lt"/>
                <a:ea typeface="+mn-ea"/>
              </a:defRPr>
            </a:lvl2pPr>
            <a:lvl3pPr marL="423863" indent="-212725" algn="l" defTabSz="1019175" rtl="0" eaLnBrk="1" fontAlgn="base" hangingPunct="1">
              <a:lnSpc>
                <a:spcPct val="110000"/>
              </a:lnSpc>
              <a:spcBef>
                <a:spcPct val="20000"/>
              </a:spcBef>
              <a:spcAft>
                <a:spcPct val="0"/>
              </a:spcAft>
              <a:buClr>
                <a:srgbClr val="969696"/>
              </a:buClr>
              <a:buSzPct val="92000"/>
              <a:buFont typeface="Wingdings" pitchFamily="2" charset="2"/>
              <a:buChar char="n"/>
              <a:defRPr sz="1100">
                <a:solidFill>
                  <a:srgbClr val="000000"/>
                </a:solidFill>
                <a:latin typeface="+mn-lt"/>
                <a:ea typeface="+mn-ea"/>
              </a:defRPr>
            </a:lvl3pPr>
            <a:lvl4pPr marL="652463"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4pPr>
            <a:lvl5pPr marL="8794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5pPr>
            <a:lvl6pPr marL="13366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6pPr>
            <a:lvl7pPr marL="17938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7pPr>
            <a:lvl8pPr marL="22510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8pPr>
            <a:lvl9pPr marL="2708275" indent="-225425" algn="l" defTabSz="1019175" rtl="0" eaLnBrk="1" fontAlgn="base" hangingPunct="1">
              <a:lnSpc>
                <a:spcPct val="110000"/>
              </a:lnSpc>
              <a:spcBef>
                <a:spcPct val="0"/>
              </a:spcBef>
              <a:spcAft>
                <a:spcPct val="0"/>
              </a:spcAft>
              <a:buClr>
                <a:srgbClr val="969696"/>
              </a:buClr>
              <a:buFont typeface="Arial" charset="0"/>
              <a:buChar char="–"/>
              <a:defRPr sz="1100">
                <a:solidFill>
                  <a:srgbClr val="000000"/>
                </a:solidFill>
                <a:latin typeface="+mn-lt"/>
                <a:ea typeface="+mn-ea"/>
              </a:defRPr>
            </a:lvl9pPr>
          </a:lstStyle>
          <a:p>
            <a:pPr>
              <a:spcBef>
                <a:spcPct val="110000"/>
              </a:spcBef>
            </a:pPr>
            <a:r>
              <a:rPr lang="en-US" sz="1800" kern="0" dirty="0" smtClean="0"/>
              <a:t>J.P</a:t>
            </a:r>
            <a:r>
              <a:rPr lang="en-US" sz="1800" kern="0" dirty="0"/>
              <a:t>. Morgan are supplying a group project with the aim of providing a realistic experience and support/mentoring</a:t>
            </a:r>
          </a:p>
        </p:txBody>
      </p:sp>
      <p:sp>
        <p:nvSpPr>
          <p:cNvPr id="5" name="Rectangle 2"/>
          <p:cNvSpPr>
            <a:spLocks noChangeArrowheads="1"/>
          </p:cNvSpPr>
          <p:nvPr>
            <p:custDataLst>
              <p:tags r:id="rId4"/>
            </p:custDataLst>
          </p:nvPr>
        </p:nvSpPr>
        <p:spPr bwMode="gray">
          <a:xfrm>
            <a:off x="1216025" y="2978950"/>
            <a:ext cx="3970338" cy="3345649"/>
          </a:xfrm>
          <a:prstGeom prst="rect">
            <a:avLst/>
          </a:prstGeom>
          <a:solidFill>
            <a:srgbClr val="D6E0EC"/>
          </a:solidFill>
          <a:ln w="6350">
            <a:solidFill>
              <a:srgbClr val="D6E0EC"/>
            </a:solidFill>
            <a:miter lim="800000"/>
            <a:headEnd/>
            <a:tailEnd/>
          </a:ln>
          <a:effectLst/>
        </p:spPr>
        <p:txBody>
          <a:bodyPr wrap="square" lIns="91418" tIns="36567" rIns="36567" bIns="36567" anchor="t">
            <a:noAutofit/>
          </a:bodyPr>
          <a:lstStyle/>
          <a:p>
            <a:pPr marL="228600" lvl="1" indent="-227013" algn="l" defTabSz="1019175">
              <a:lnSpc>
                <a:spcPct val="110000"/>
              </a:lnSpc>
              <a:spcBef>
                <a:spcPct val="70000"/>
              </a:spcBef>
              <a:buClr>
                <a:schemeClr val="accent1"/>
              </a:buClr>
              <a:buSzPct val="92000"/>
              <a:buFont typeface="Wingdings"/>
              <a:buChar char="n"/>
            </a:pPr>
            <a:r>
              <a:rPr lang="en-US" sz="1600" dirty="0">
                <a:solidFill>
                  <a:srgbClr val="000000"/>
                </a:solidFill>
                <a:latin typeface="Arial"/>
              </a:rPr>
              <a:t>Electronic trading business problem</a:t>
            </a:r>
          </a:p>
          <a:p>
            <a:pPr marL="228600" lvl="1" indent="-227013" algn="l" defTabSz="1019175">
              <a:lnSpc>
                <a:spcPct val="110000"/>
              </a:lnSpc>
              <a:spcBef>
                <a:spcPct val="70000"/>
              </a:spcBef>
              <a:buClr>
                <a:schemeClr val="accent1"/>
              </a:buClr>
              <a:buSzPct val="92000"/>
              <a:buFont typeface="Wingdings"/>
              <a:buChar char="n"/>
            </a:pPr>
            <a:r>
              <a:rPr lang="en-US" sz="1600" dirty="0">
                <a:solidFill>
                  <a:srgbClr val="000000"/>
                </a:solidFill>
                <a:latin typeface="Arial"/>
              </a:rPr>
              <a:t>Some source code</a:t>
            </a:r>
          </a:p>
          <a:p>
            <a:pPr marL="228600" lvl="1" indent="-227013" algn="l" defTabSz="1019175">
              <a:lnSpc>
                <a:spcPct val="110000"/>
              </a:lnSpc>
              <a:spcBef>
                <a:spcPct val="70000"/>
              </a:spcBef>
              <a:buClr>
                <a:schemeClr val="accent1"/>
              </a:buClr>
              <a:buSzPct val="92000"/>
              <a:buFont typeface="Wingdings"/>
              <a:buChar char="n"/>
            </a:pPr>
            <a:r>
              <a:rPr lang="en-US" sz="1600" dirty="0">
                <a:solidFill>
                  <a:srgbClr val="000000"/>
                </a:solidFill>
                <a:latin typeface="Arial"/>
              </a:rPr>
              <a:t>Simulate the customer</a:t>
            </a:r>
          </a:p>
          <a:p>
            <a:pPr marL="228600" lvl="1" indent="-227013" algn="l" defTabSz="1019175">
              <a:lnSpc>
                <a:spcPct val="110000"/>
              </a:lnSpc>
              <a:spcBef>
                <a:spcPct val="70000"/>
              </a:spcBef>
              <a:buClr>
                <a:schemeClr val="accent1"/>
              </a:buClr>
              <a:buSzPct val="92000"/>
              <a:buFont typeface="Wingdings"/>
              <a:buChar char="n"/>
            </a:pPr>
            <a:r>
              <a:rPr lang="en-US" sz="1600" dirty="0">
                <a:solidFill>
                  <a:srgbClr val="000000"/>
                </a:solidFill>
                <a:latin typeface="Arial"/>
              </a:rPr>
              <a:t>Overview of electronic trading</a:t>
            </a:r>
          </a:p>
          <a:p>
            <a:pPr marL="228600" lvl="1" indent="-227013" algn="l" defTabSz="1019175">
              <a:lnSpc>
                <a:spcPct val="110000"/>
              </a:lnSpc>
              <a:spcBef>
                <a:spcPct val="70000"/>
              </a:spcBef>
              <a:buClr>
                <a:schemeClr val="accent1"/>
              </a:buClr>
              <a:buSzPct val="92000"/>
              <a:buFont typeface="Wingdings"/>
              <a:buChar char="n"/>
            </a:pPr>
            <a:r>
              <a:rPr lang="en-US" sz="1600" dirty="0">
                <a:solidFill>
                  <a:srgbClr val="000000"/>
                </a:solidFill>
                <a:latin typeface="Arial"/>
              </a:rPr>
              <a:t>Mentoring on software engineering</a:t>
            </a:r>
          </a:p>
        </p:txBody>
      </p:sp>
      <p:sp>
        <p:nvSpPr>
          <p:cNvPr id="6" name="Text Box 5"/>
          <p:cNvSpPr txBox="1">
            <a:spLocks noChangeArrowheads="1"/>
          </p:cNvSpPr>
          <p:nvPr>
            <p:custDataLst>
              <p:tags r:id="rId5"/>
            </p:custDataLst>
          </p:nvPr>
        </p:nvSpPr>
        <p:spPr bwMode="gray">
          <a:xfrm>
            <a:off x="1216025" y="2556665"/>
            <a:ext cx="3970338" cy="350847"/>
          </a:xfrm>
          <a:prstGeom prst="rect">
            <a:avLst/>
          </a:prstGeom>
          <a:solidFill>
            <a:srgbClr val="6490CB"/>
          </a:solidFill>
          <a:ln w="6350">
            <a:solidFill>
              <a:srgbClr val="6490CB"/>
            </a:solidFill>
            <a:miter lim="800000"/>
            <a:headEnd/>
            <a:tailEnd/>
          </a:ln>
          <a:effectLst>
            <a:outerShdw dist="64008" dir="5400000" algn="ctr" rotWithShape="0">
              <a:srgbClr val="FFFFFF"/>
            </a:outerShdw>
          </a:effectLst>
        </p:spPr>
        <p:txBody>
          <a:bodyPr wrap="square" lIns="45710" tIns="36567" rIns="91418" bIns="36567" anchor="b">
            <a:spAutoFit/>
          </a:bodyPr>
          <a:lstStyle/>
          <a:p>
            <a:r>
              <a:rPr lang="en-US" sz="1800" b="1" dirty="0">
                <a:solidFill>
                  <a:srgbClr val="FFFFFF"/>
                </a:solidFill>
              </a:rPr>
              <a:t>We will Provide</a:t>
            </a:r>
            <a:endParaRPr sz="1800" b="1" dirty="0">
              <a:solidFill>
                <a:srgbClr val="FFFFFF"/>
              </a:solidFill>
            </a:endParaRPr>
          </a:p>
        </p:txBody>
      </p:sp>
      <p:sp>
        <p:nvSpPr>
          <p:cNvPr id="7" name="Rectangle 2"/>
          <p:cNvSpPr>
            <a:spLocks noChangeArrowheads="1"/>
          </p:cNvSpPr>
          <p:nvPr>
            <p:custDataLst>
              <p:tags r:id="rId6"/>
            </p:custDataLst>
          </p:nvPr>
        </p:nvSpPr>
        <p:spPr bwMode="gray">
          <a:xfrm>
            <a:off x="5324475" y="2978950"/>
            <a:ext cx="3970338" cy="3345649"/>
          </a:xfrm>
          <a:prstGeom prst="rect">
            <a:avLst/>
          </a:prstGeom>
          <a:solidFill>
            <a:srgbClr val="D8EAD8"/>
          </a:solidFill>
          <a:ln w="6350">
            <a:solidFill>
              <a:srgbClr val="D8EAD8"/>
            </a:solidFill>
            <a:miter lim="800000"/>
            <a:headEnd/>
            <a:tailEnd/>
          </a:ln>
          <a:effectLst/>
        </p:spPr>
        <p:txBody>
          <a:bodyPr wrap="square" lIns="91418" tIns="36567" rIns="36567" bIns="36567" anchor="t">
            <a:noAutofit/>
          </a:bodyPr>
          <a:lstStyle/>
          <a:p>
            <a:pPr marL="228600" lvl="1" indent="-227013" algn="l" defTabSz="1019175">
              <a:lnSpc>
                <a:spcPct val="110000"/>
              </a:lnSpc>
              <a:spcBef>
                <a:spcPct val="70000"/>
              </a:spcBef>
              <a:buClr>
                <a:schemeClr val="accent2"/>
              </a:buClr>
              <a:buSzPct val="92000"/>
              <a:buFont typeface="Wingdings"/>
              <a:buChar char="n"/>
            </a:pPr>
            <a:r>
              <a:rPr lang="en-US" sz="1600" dirty="0">
                <a:solidFill>
                  <a:srgbClr val="000000"/>
                </a:solidFill>
                <a:latin typeface="Arial"/>
              </a:rPr>
              <a:t>Very realistic experience </a:t>
            </a:r>
          </a:p>
          <a:p>
            <a:pPr marL="228600" lvl="1" indent="-227013" algn="l" defTabSz="1019175">
              <a:lnSpc>
                <a:spcPct val="110000"/>
              </a:lnSpc>
              <a:spcBef>
                <a:spcPct val="70000"/>
              </a:spcBef>
              <a:buClr>
                <a:schemeClr val="accent2"/>
              </a:buClr>
              <a:buSzPct val="92000"/>
              <a:buFont typeface="Wingdings"/>
              <a:buChar char="n"/>
            </a:pPr>
            <a:r>
              <a:rPr lang="en-US" sz="1600" dirty="0">
                <a:solidFill>
                  <a:srgbClr val="000000"/>
                </a:solidFill>
                <a:latin typeface="Arial"/>
              </a:rPr>
              <a:t>‘Customer’ &amp; requirements elicitation</a:t>
            </a:r>
          </a:p>
          <a:p>
            <a:pPr marL="228600" lvl="1" indent="-227013" algn="l" defTabSz="1019175">
              <a:lnSpc>
                <a:spcPct val="110000"/>
              </a:lnSpc>
              <a:spcBef>
                <a:spcPct val="70000"/>
              </a:spcBef>
              <a:buClr>
                <a:schemeClr val="accent2"/>
              </a:buClr>
              <a:buSzPct val="92000"/>
              <a:buFont typeface="Wingdings"/>
              <a:buChar char="n"/>
            </a:pPr>
            <a:r>
              <a:rPr lang="en-US" sz="1600" dirty="0">
                <a:solidFill>
                  <a:srgbClr val="000000"/>
                </a:solidFill>
                <a:latin typeface="Arial"/>
              </a:rPr>
              <a:t>Learn a problem domain</a:t>
            </a:r>
          </a:p>
          <a:p>
            <a:pPr marL="228600" lvl="1" indent="-227013" algn="l" defTabSz="1019175">
              <a:lnSpc>
                <a:spcPct val="110000"/>
              </a:lnSpc>
              <a:spcBef>
                <a:spcPct val="70000"/>
              </a:spcBef>
              <a:buClr>
                <a:schemeClr val="accent2"/>
              </a:buClr>
              <a:buSzPct val="92000"/>
              <a:buFont typeface="Wingdings"/>
              <a:buChar char="n"/>
            </a:pPr>
            <a:r>
              <a:rPr lang="en-US" sz="1600" dirty="0">
                <a:solidFill>
                  <a:srgbClr val="000000"/>
                </a:solidFill>
                <a:latin typeface="Arial"/>
              </a:rPr>
              <a:t>10 weeks to build a solution over 2/3 development iterations</a:t>
            </a:r>
          </a:p>
          <a:p>
            <a:pPr marL="228600" lvl="1" indent="-227013" algn="l" defTabSz="1019175">
              <a:lnSpc>
                <a:spcPct val="110000"/>
              </a:lnSpc>
              <a:spcBef>
                <a:spcPct val="70000"/>
              </a:spcBef>
              <a:buClr>
                <a:schemeClr val="accent2"/>
              </a:buClr>
              <a:buSzPct val="92000"/>
              <a:buFont typeface="Wingdings"/>
              <a:buChar char="n"/>
            </a:pPr>
            <a:r>
              <a:rPr lang="en-US" sz="1600" dirty="0">
                <a:solidFill>
                  <a:srgbClr val="000000"/>
                </a:solidFill>
                <a:latin typeface="Arial"/>
              </a:rPr>
              <a:t>Build a functional product</a:t>
            </a:r>
          </a:p>
          <a:p>
            <a:pPr marL="228600" lvl="1" indent="-227013" algn="l" defTabSz="1019175">
              <a:lnSpc>
                <a:spcPct val="110000"/>
              </a:lnSpc>
              <a:spcBef>
                <a:spcPct val="70000"/>
              </a:spcBef>
              <a:buClr>
                <a:schemeClr val="accent2"/>
              </a:buClr>
              <a:buSzPct val="92000"/>
              <a:buFont typeface="Wingdings"/>
              <a:buChar char="n"/>
            </a:pPr>
            <a:r>
              <a:rPr lang="en-US" sz="1600" dirty="0">
                <a:solidFill>
                  <a:srgbClr val="000000"/>
                </a:solidFill>
                <a:latin typeface="Arial"/>
              </a:rPr>
              <a:t>Present to set of senior technologists</a:t>
            </a:r>
          </a:p>
          <a:p>
            <a:pPr marL="228600" lvl="1" indent="-227013" algn="l" defTabSz="1019175">
              <a:lnSpc>
                <a:spcPct val="110000"/>
              </a:lnSpc>
              <a:spcBef>
                <a:spcPct val="70000"/>
              </a:spcBef>
              <a:buClr>
                <a:schemeClr val="accent2"/>
              </a:buClr>
              <a:buSzPct val="92000"/>
              <a:buFont typeface="Wingdings"/>
              <a:buChar char="n"/>
            </a:pPr>
            <a:r>
              <a:rPr lang="en-US" sz="1600" dirty="0">
                <a:solidFill>
                  <a:srgbClr val="000000"/>
                </a:solidFill>
                <a:latin typeface="Arial"/>
              </a:rPr>
              <a:t>Awards for best project</a:t>
            </a:r>
          </a:p>
        </p:txBody>
      </p:sp>
      <p:sp>
        <p:nvSpPr>
          <p:cNvPr id="8" name="Text Box 5"/>
          <p:cNvSpPr txBox="1">
            <a:spLocks noChangeArrowheads="1"/>
          </p:cNvSpPr>
          <p:nvPr>
            <p:custDataLst>
              <p:tags r:id="rId7"/>
            </p:custDataLst>
          </p:nvPr>
        </p:nvSpPr>
        <p:spPr bwMode="gray">
          <a:xfrm>
            <a:off x="5324475" y="2556665"/>
            <a:ext cx="3970338" cy="350847"/>
          </a:xfrm>
          <a:prstGeom prst="rect">
            <a:avLst/>
          </a:prstGeom>
          <a:solidFill>
            <a:srgbClr val="5FA364"/>
          </a:solidFill>
          <a:ln w="6350">
            <a:solidFill>
              <a:srgbClr val="5FA364"/>
            </a:solidFill>
            <a:miter lim="800000"/>
            <a:headEnd/>
            <a:tailEnd/>
          </a:ln>
          <a:effectLst>
            <a:outerShdw dist="64008" dir="5400000" algn="ctr" rotWithShape="0">
              <a:srgbClr val="FFFFFF"/>
            </a:outerShdw>
          </a:effectLst>
        </p:spPr>
        <p:txBody>
          <a:bodyPr wrap="square" lIns="45710" tIns="36567" rIns="91418" bIns="36567" anchor="b">
            <a:spAutoFit/>
          </a:bodyPr>
          <a:lstStyle/>
          <a:p>
            <a:r>
              <a:rPr lang="en-US" sz="1800" b="1" dirty="0">
                <a:solidFill>
                  <a:srgbClr val="FFFFFF"/>
                </a:solidFill>
              </a:rPr>
              <a:t>Experience/Opportunity</a:t>
            </a:r>
            <a:endParaRPr sz="1800" b="1" dirty="0">
              <a:solidFill>
                <a:srgbClr val="FFFFFF"/>
              </a:solidFill>
            </a:endParaRPr>
          </a:p>
        </p:txBody>
      </p:sp>
      <p:sp>
        <p:nvSpPr>
          <p:cNvPr id="15" name="TextBox 14"/>
          <p:cNvSpPr txBox="1"/>
          <p:nvPr>
            <p:custDataLst>
              <p:tags r:id="rId8"/>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15</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2514006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smtClean="0"/>
              <a:t>Key Dates</a:t>
            </a:r>
            <a:endParaRPr lang="en-US" sz="3200" dirty="0"/>
          </a:p>
        </p:txBody>
      </p:sp>
      <p:cxnSp>
        <p:nvCxnSpPr>
          <p:cNvPr id="28" name="Straight Connector 27"/>
          <p:cNvCxnSpPr/>
          <p:nvPr/>
        </p:nvCxnSpPr>
        <p:spPr bwMode="auto">
          <a:xfrm>
            <a:off x="1581150" y="2438400"/>
            <a:ext cx="0" cy="1524000"/>
          </a:xfrm>
          <a:prstGeom prst="line">
            <a:avLst/>
          </a:prstGeom>
          <a:noFill/>
          <a:ln w="9525" cap="flat" cmpd="sng" algn="ctr">
            <a:solidFill>
              <a:srgbClr val="808080"/>
            </a:solidFill>
            <a:prstDash val="solid"/>
            <a:round/>
            <a:headEnd type="none" w="med" len="med"/>
            <a:tailEnd type="none" w="med" len="med"/>
          </a:ln>
          <a:effectLst/>
        </p:spPr>
      </p:cxnSp>
      <p:cxnSp>
        <p:nvCxnSpPr>
          <p:cNvPr id="29" name="Straight Connector 28"/>
          <p:cNvCxnSpPr/>
          <p:nvPr/>
        </p:nvCxnSpPr>
        <p:spPr bwMode="auto">
          <a:xfrm>
            <a:off x="3057525" y="2581275"/>
            <a:ext cx="0" cy="1524000"/>
          </a:xfrm>
          <a:prstGeom prst="line">
            <a:avLst/>
          </a:prstGeom>
          <a:noFill/>
          <a:ln w="9525" cap="flat" cmpd="sng" algn="ctr">
            <a:solidFill>
              <a:srgbClr val="808080"/>
            </a:solidFill>
            <a:prstDash val="solid"/>
            <a:round/>
            <a:headEnd type="none" w="med" len="med"/>
            <a:tailEnd type="none" w="med" len="med"/>
          </a:ln>
          <a:effectLst/>
        </p:spPr>
      </p:cxnSp>
      <p:cxnSp>
        <p:nvCxnSpPr>
          <p:cNvPr id="30" name="Straight Connector 29"/>
          <p:cNvCxnSpPr/>
          <p:nvPr/>
        </p:nvCxnSpPr>
        <p:spPr bwMode="auto">
          <a:xfrm>
            <a:off x="4276725" y="4248150"/>
            <a:ext cx="0" cy="1524000"/>
          </a:xfrm>
          <a:prstGeom prst="line">
            <a:avLst/>
          </a:prstGeom>
          <a:noFill/>
          <a:ln w="9525" cap="flat" cmpd="sng" algn="ctr">
            <a:solidFill>
              <a:srgbClr val="808080"/>
            </a:solidFill>
            <a:prstDash val="solid"/>
            <a:round/>
            <a:headEnd type="none" w="med" len="med"/>
            <a:tailEnd type="none" w="med" len="med"/>
          </a:ln>
          <a:effectLst/>
        </p:spPr>
      </p:cxnSp>
      <p:cxnSp>
        <p:nvCxnSpPr>
          <p:cNvPr id="31" name="Straight Connector 30"/>
          <p:cNvCxnSpPr/>
          <p:nvPr/>
        </p:nvCxnSpPr>
        <p:spPr bwMode="auto">
          <a:xfrm>
            <a:off x="6353175" y="2428875"/>
            <a:ext cx="0" cy="1524000"/>
          </a:xfrm>
          <a:prstGeom prst="line">
            <a:avLst/>
          </a:prstGeom>
          <a:noFill/>
          <a:ln w="9525" cap="flat" cmpd="sng" algn="ctr">
            <a:solidFill>
              <a:srgbClr val="808080"/>
            </a:solidFill>
            <a:prstDash val="solid"/>
            <a:round/>
            <a:headEnd type="none" w="med" len="med"/>
            <a:tailEnd type="none" w="med" len="med"/>
          </a:ln>
          <a:effectLst/>
        </p:spPr>
      </p:cxnSp>
      <p:cxnSp>
        <p:nvCxnSpPr>
          <p:cNvPr id="32" name="Straight Connector 31"/>
          <p:cNvCxnSpPr/>
          <p:nvPr/>
        </p:nvCxnSpPr>
        <p:spPr bwMode="auto">
          <a:xfrm>
            <a:off x="8315325" y="4257675"/>
            <a:ext cx="0" cy="1524000"/>
          </a:xfrm>
          <a:prstGeom prst="line">
            <a:avLst/>
          </a:prstGeom>
          <a:noFill/>
          <a:ln w="9525" cap="flat" cmpd="sng" algn="ctr">
            <a:solidFill>
              <a:srgbClr val="808080"/>
            </a:solidFill>
            <a:prstDash val="solid"/>
            <a:round/>
            <a:headEnd type="none" w="med" len="med"/>
            <a:tailEnd type="none" w="med" len="med"/>
          </a:ln>
          <a:effectLst/>
        </p:spPr>
      </p:cxnSp>
      <p:grpSp>
        <p:nvGrpSpPr>
          <p:cNvPr id="21" name="Group 20"/>
          <p:cNvGrpSpPr/>
          <p:nvPr/>
        </p:nvGrpSpPr>
        <p:grpSpPr>
          <a:xfrm>
            <a:off x="1219201" y="3347055"/>
            <a:ext cx="8077200" cy="1078289"/>
            <a:chOff x="1219200" y="3347055"/>
            <a:chExt cx="8986815" cy="1078289"/>
          </a:xfrm>
        </p:grpSpPr>
        <p:grpSp>
          <p:nvGrpSpPr>
            <p:cNvPr id="6" name="Group 5"/>
            <p:cNvGrpSpPr/>
            <p:nvPr/>
          </p:nvGrpSpPr>
          <p:grpSpPr>
            <a:xfrm>
              <a:off x="1219200" y="3347055"/>
              <a:ext cx="1309582" cy="1078289"/>
              <a:chOff x="2392" y="2432655"/>
              <a:chExt cx="1309582" cy="1078289"/>
            </a:xfrm>
          </p:grpSpPr>
          <p:sp>
            <p:nvSpPr>
              <p:cNvPr id="19" name="Pentagon 18"/>
              <p:cNvSpPr/>
              <p:nvPr/>
            </p:nvSpPr>
            <p:spPr>
              <a:xfrm>
                <a:off x="2392" y="2432655"/>
                <a:ext cx="1309582" cy="1078289"/>
              </a:xfrm>
              <a:prstGeom prst="homePlate">
                <a:avLst/>
              </a:prstGeom>
              <a:solidFill>
                <a:schemeClr val="accent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Pentagon 4"/>
              <p:cNvSpPr/>
              <p:nvPr/>
            </p:nvSpPr>
            <p:spPr>
              <a:xfrm>
                <a:off x="2392" y="2432655"/>
                <a:ext cx="1040010" cy="1078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15</a:t>
                </a:r>
                <a:r>
                  <a:rPr lang="en-US" sz="2000" kern="1200" baseline="30000" dirty="0" smtClean="0"/>
                  <a:t>th</a:t>
                </a:r>
                <a:r>
                  <a:rPr lang="en-US" sz="2000" kern="1200" dirty="0" smtClean="0"/>
                  <a:t> Sept</a:t>
                </a:r>
                <a:endParaRPr lang="en-US" sz="2000" kern="1200" dirty="0"/>
              </a:p>
            </p:txBody>
          </p:sp>
        </p:grpSp>
        <p:grpSp>
          <p:nvGrpSpPr>
            <p:cNvPr id="7" name="Group 6"/>
            <p:cNvGrpSpPr/>
            <p:nvPr/>
          </p:nvGrpSpPr>
          <p:grpSpPr>
            <a:xfrm>
              <a:off x="1989638" y="3347055"/>
              <a:ext cx="2138922" cy="1078289"/>
              <a:chOff x="772830" y="2432655"/>
              <a:chExt cx="2138922" cy="1078289"/>
            </a:xfrm>
          </p:grpSpPr>
          <p:sp>
            <p:nvSpPr>
              <p:cNvPr id="17" name="Chevron 16"/>
              <p:cNvSpPr/>
              <p:nvPr/>
            </p:nvSpPr>
            <p:spPr>
              <a:xfrm>
                <a:off x="772830" y="2432655"/>
                <a:ext cx="2138922" cy="1078289"/>
              </a:xfrm>
              <a:prstGeom prst="chevron">
                <a:avLst/>
              </a:pr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Chevron 6"/>
              <p:cNvSpPr/>
              <p:nvPr/>
            </p:nvSpPr>
            <p:spPr>
              <a:xfrm>
                <a:off x="1311975" y="2432655"/>
                <a:ext cx="1060633" cy="1078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15</a:t>
                </a:r>
                <a:r>
                  <a:rPr lang="en-US" sz="2000" kern="1200" baseline="30000" dirty="0" smtClean="0"/>
                  <a:t>th</a:t>
                </a:r>
                <a:r>
                  <a:rPr lang="en-US" sz="2000" kern="1200" dirty="0" smtClean="0"/>
                  <a:t> -22</a:t>
                </a:r>
                <a:r>
                  <a:rPr lang="en-US" sz="2000" kern="1200" baseline="30000" dirty="0" smtClean="0"/>
                  <a:t>nd</a:t>
                </a:r>
                <a:r>
                  <a:rPr lang="en-US" sz="2000" kern="1200" dirty="0" smtClean="0"/>
                  <a:t> Sept</a:t>
                </a:r>
                <a:endParaRPr lang="en-US" sz="2000" kern="1200" dirty="0"/>
              </a:p>
            </p:txBody>
          </p:sp>
        </p:grpSp>
        <p:grpSp>
          <p:nvGrpSpPr>
            <p:cNvPr id="8" name="Group 7"/>
            <p:cNvGrpSpPr/>
            <p:nvPr/>
          </p:nvGrpSpPr>
          <p:grpSpPr>
            <a:xfrm>
              <a:off x="3589415" y="3347055"/>
              <a:ext cx="2036376" cy="1078289"/>
              <a:chOff x="2372607" y="2432655"/>
              <a:chExt cx="2036376" cy="1078289"/>
            </a:xfrm>
          </p:grpSpPr>
          <p:sp>
            <p:nvSpPr>
              <p:cNvPr id="15" name="Chevron 14"/>
              <p:cNvSpPr/>
              <p:nvPr/>
            </p:nvSpPr>
            <p:spPr>
              <a:xfrm>
                <a:off x="2372607" y="2432655"/>
                <a:ext cx="2036376" cy="1078289"/>
              </a:xfrm>
              <a:prstGeom prst="chevron">
                <a:avLst/>
              </a:prstGeom>
              <a:solidFill>
                <a:srgbClr val="D6BC3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Chevron 8"/>
              <p:cNvSpPr/>
              <p:nvPr/>
            </p:nvSpPr>
            <p:spPr>
              <a:xfrm>
                <a:off x="2911752" y="2432655"/>
                <a:ext cx="958087" cy="1078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22</a:t>
                </a:r>
                <a:r>
                  <a:rPr lang="en-US" sz="2000" kern="1200" baseline="30000" dirty="0" smtClean="0"/>
                  <a:t>nd</a:t>
                </a:r>
                <a:r>
                  <a:rPr lang="en-US" sz="2000" kern="1200" dirty="0" smtClean="0"/>
                  <a:t> Sept</a:t>
                </a:r>
                <a:endParaRPr lang="en-US" sz="2000" kern="1200" dirty="0"/>
              </a:p>
            </p:txBody>
          </p:sp>
        </p:grpSp>
        <p:grpSp>
          <p:nvGrpSpPr>
            <p:cNvPr id="9" name="Group 8"/>
            <p:cNvGrpSpPr/>
            <p:nvPr/>
          </p:nvGrpSpPr>
          <p:grpSpPr>
            <a:xfrm>
              <a:off x="5086647" y="3347055"/>
              <a:ext cx="3603724" cy="1078289"/>
              <a:chOff x="3869839" y="2432655"/>
              <a:chExt cx="3603724" cy="1078289"/>
            </a:xfrm>
          </p:grpSpPr>
          <p:sp>
            <p:nvSpPr>
              <p:cNvPr id="13" name="Chevron 12"/>
              <p:cNvSpPr/>
              <p:nvPr/>
            </p:nvSpPr>
            <p:spPr>
              <a:xfrm>
                <a:off x="3869839" y="2432655"/>
                <a:ext cx="3603724" cy="1078289"/>
              </a:xfrm>
              <a:prstGeom prst="chevron">
                <a:avLst/>
              </a:prstGeom>
              <a:solidFill>
                <a:srgbClr val="9579A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Chevron 10"/>
              <p:cNvSpPr/>
              <p:nvPr/>
            </p:nvSpPr>
            <p:spPr>
              <a:xfrm>
                <a:off x="4408984" y="2432655"/>
                <a:ext cx="2525435" cy="1078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22</a:t>
                </a:r>
                <a:r>
                  <a:rPr lang="en-US" sz="2000" kern="1200" baseline="30000" dirty="0" smtClean="0"/>
                  <a:t>nd</a:t>
                </a:r>
                <a:r>
                  <a:rPr lang="en-US" sz="2000" kern="1200" dirty="0" smtClean="0"/>
                  <a:t> Sept to </a:t>
                </a:r>
                <a:br>
                  <a:rPr lang="en-US" sz="2000" kern="1200" dirty="0" smtClean="0"/>
                </a:br>
                <a:r>
                  <a:rPr lang="en-US" sz="2000" kern="1200" dirty="0" smtClean="0"/>
                  <a:t>12</a:t>
                </a:r>
                <a:r>
                  <a:rPr lang="en-US" sz="2000" kern="1200" baseline="30000" dirty="0" smtClean="0"/>
                  <a:t>th</a:t>
                </a:r>
                <a:r>
                  <a:rPr lang="en-US" sz="2000" kern="1200" dirty="0" smtClean="0"/>
                  <a:t> </a:t>
                </a:r>
                <a:r>
                  <a:rPr lang="en-US" sz="2000" kern="1200" dirty="0" smtClean="0"/>
                  <a:t>Dec</a:t>
                </a:r>
                <a:endParaRPr lang="en-US" sz="2000" kern="1200" dirty="0"/>
              </a:p>
            </p:txBody>
          </p:sp>
        </p:grpSp>
        <p:grpSp>
          <p:nvGrpSpPr>
            <p:cNvPr id="10" name="Group 9"/>
            <p:cNvGrpSpPr/>
            <p:nvPr/>
          </p:nvGrpSpPr>
          <p:grpSpPr>
            <a:xfrm>
              <a:off x="8151227" y="3347055"/>
              <a:ext cx="2054788" cy="1078289"/>
              <a:chOff x="6934419" y="2432655"/>
              <a:chExt cx="2054788" cy="1078289"/>
            </a:xfrm>
          </p:grpSpPr>
          <p:sp>
            <p:nvSpPr>
              <p:cNvPr id="11" name="Chevron 10"/>
              <p:cNvSpPr/>
              <p:nvPr/>
            </p:nvSpPr>
            <p:spPr>
              <a:xfrm>
                <a:off x="6934419" y="2432655"/>
                <a:ext cx="2054788" cy="1078289"/>
              </a:xfrm>
              <a:prstGeom prst="chevron">
                <a:avLst/>
              </a:prstGeom>
              <a:solidFill>
                <a:srgbClr val="D58B4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Chevron 12"/>
              <p:cNvSpPr/>
              <p:nvPr/>
            </p:nvSpPr>
            <p:spPr>
              <a:xfrm>
                <a:off x="7473564" y="2432655"/>
                <a:ext cx="976499" cy="1078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smtClean="0"/>
                  <a:t>12</a:t>
                </a:r>
                <a:r>
                  <a:rPr lang="en-US" sz="2000" kern="1200" baseline="30000" dirty="0" smtClean="0"/>
                  <a:t>th</a:t>
                </a:r>
                <a:r>
                  <a:rPr lang="en-US" sz="2000" kern="1200" dirty="0" smtClean="0"/>
                  <a:t> Dec</a:t>
                </a:r>
                <a:endParaRPr lang="en-US" sz="2000" kern="1200" dirty="0"/>
              </a:p>
            </p:txBody>
          </p:sp>
        </p:grpSp>
      </p:grpSp>
      <p:sp>
        <p:nvSpPr>
          <p:cNvPr id="22" name="Rectangle 21"/>
          <p:cNvSpPr>
            <a:spLocks noChangeArrowheads="1"/>
          </p:cNvSpPr>
          <p:nvPr>
            <p:custDataLst>
              <p:tags r:id="rId3"/>
            </p:custDataLst>
          </p:nvPr>
        </p:nvSpPr>
        <p:spPr bwMode="gray">
          <a:xfrm>
            <a:off x="2571750" y="5486401"/>
            <a:ext cx="2826204" cy="1371600"/>
          </a:xfrm>
          <a:prstGeom prst="rect">
            <a:avLst/>
          </a:prstGeom>
          <a:solidFill>
            <a:srgbClr val="F2EDBE"/>
          </a:solidFill>
          <a:ln w="6350" algn="ctr">
            <a:solidFill>
              <a:srgbClr val="F2EDBE"/>
            </a:solidFill>
            <a:miter lim="800000"/>
            <a:headEnd/>
            <a:tailEnd/>
          </a:ln>
          <a:effectLst>
            <a:outerShdw dist="88900" dir="10800000" algn="ctr" rotWithShape="0">
              <a:schemeClr val="hlink"/>
            </a:outerShdw>
          </a:effectLst>
        </p:spPr>
        <p:txBody>
          <a:bodyPr lIns="91417" tIns="36567" rIns="36567" bIns="36567" anchor="ctr"/>
          <a:lstStyle/>
          <a:p>
            <a:pPr marL="228600" lvl="1" indent="-227013" algn="l" defTabSz="1019337">
              <a:lnSpc>
                <a:spcPct val="110000"/>
              </a:lnSpc>
              <a:spcBef>
                <a:spcPct val="70000"/>
              </a:spcBef>
              <a:buClr>
                <a:srgbClr val="D6BC38"/>
              </a:buClr>
              <a:buSzPct val="92000"/>
              <a:buFont typeface="Wingdings" pitchFamily="2" charset="2"/>
              <a:buChar char="n"/>
              <a:defRPr/>
            </a:pPr>
            <a:r>
              <a:rPr lang="en-US" sz="1600" dirty="0">
                <a:solidFill>
                  <a:srgbClr val="000000"/>
                </a:solidFill>
              </a:rPr>
              <a:t>Choose enrollment in the J.P. Morgan group project</a:t>
            </a:r>
          </a:p>
        </p:txBody>
      </p:sp>
      <p:sp>
        <p:nvSpPr>
          <p:cNvPr id="23" name="Rectangle 22"/>
          <p:cNvSpPr>
            <a:spLocks noChangeArrowheads="1"/>
          </p:cNvSpPr>
          <p:nvPr>
            <p:custDataLst>
              <p:tags r:id="rId4"/>
            </p:custDataLst>
          </p:nvPr>
        </p:nvSpPr>
        <p:spPr bwMode="gray">
          <a:xfrm>
            <a:off x="5172075" y="1815437"/>
            <a:ext cx="2474495" cy="1033272"/>
          </a:xfrm>
          <a:prstGeom prst="rect">
            <a:avLst/>
          </a:prstGeom>
          <a:solidFill>
            <a:srgbClr val="E2DBE7"/>
          </a:solidFill>
          <a:ln w="6350" algn="ctr">
            <a:solidFill>
              <a:srgbClr val="E2DBE7"/>
            </a:solidFill>
            <a:miter lim="800000"/>
            <a:headEnd/>
            <a:tailEnd/>
          </a:ln>
          <a:effectLst>
            <a:outerShdw dist="88900" dir="10800000" algn="ctr" rotWithShape="0">
              <a:srgbClr val="9579A1"/>
            </a:outerShdw>
          </a:effectLst>
        </p:spPr>
        <p:txBody>
          <a:bodyPr lIns="91417" tIns="36567" rIns="36567" bIns="36567" anchor="ctr"/>
          <a:lstStyle/>
          <a:p>
            <a:pPr marL="228600" lvl="1" indent="-227013" algn="l" defTabSz="1019337">
              <a:lnSpc>
                <a:spcPct val="110000"/>
              </a:lnSpc>
              <a:spcBef>
                <a:spcPct val="70000"/>
              </a:spcBef>
              <a:buClr>
                <a:srgbClr val="9579A1"/>
              </a:buClr>
              <a:buSzPct val="92000"/>
              <a:buFont typeface="Wingdings" pitchFamily="2" charset="2"/>
              <a:buChar char="n"/>
              <a:defRPr/>
            </a:pPr>
            <a:r>
              <a:rPr lang="en-US" sz="1600" dirty="0" smtClean="0">
                <a:solidFill>
                  <a:srgbClr val="000000"/>
                </a:solidFill>
                <a:latin typeface="+mn-lt"/>
              </a:rPr>
              <a:t>Work together on building product</a:t>
            </a:r>
            <a:endParaRPr lang="en-US" sz="1600" dirty="0">
              <a:solidFill>
                <a:srgbClr val="000000"/>
              </a:solidFill>
              <a:latin typeface="+mn-lt"/>
            </a:endParaRPr>
          </a:p>
        </p:txBody>
      </p:sp>
      <p:sp>
        <p:nvSpPr>
          <p:cNvPr id="24" name="Rectangle 17"/>
          <p:cNvSpPr>
            <a:spLocks noChangeArrowheads="1"/>
          </p:cNvSpPr>
          <p:nvPr>
            <p:custDataLst>
              <p:tags r:id="rId5"/>
            </p:custDataLst>
          </p:nvPr>
        </p:nvSpPr>
        <p:spPr bwMode="gray">
          <a:xfrm>
            <a:off x="5724525" y="5486400"/>
            <a:ext cx="3571875" cy="1371600"/>
          </a:xfrm>
          <a:prstGeom prst="rect">
            <a:avLst/>
          </a:prstGeom>
          <a:solidFill>
            <a:srgbClr val="F4E1CE"/>
          </a:solidFill>
          <a:ln w="6350" algn="ctr">
            <a:solidFill>
              <a:srgbClr val="F4E1CE"/>
            </a:solidFill>
            <a:miter lim="800000"/>
            <a:headEnd/>
            <a:tailEnd/>
          </a:ln>
          <a:effectLst>
            <a:outerShdw dist="88900" dir="10800000" algn="ctr" rotWithShape="0">
              <a:srgbClr val="D58B46"/>
            </a:outerShdw>
          </a:effectLst>
        </p:spPr>
        <p:txBody>
          <a:bodyPr lIns="91417" tIns="36567" rIns="36567" bIns="36567" anchor="ctr"/>
          <a:lstStyle/>
          <a:p>
            <a:pPr marL="228600" lvl="1" indent="-227013" algn="l" defTabSz="1019337">
              <a:lnSpc>
                <a:spcPct val="110000"/>
              </a:lnSpc>
              <a:spcBef>
                <a:spcPts val="1000"/>
              </a:spcBef>
              <a:buClr>
                <a:srgbClr val="D58B46"/>
              </a:buClr>
              <a:buSzPct val="92000"/>
              <a:buFont typeface="Wingdings" pitchFamily="2" charset="2"/>
              <a:buChar char="n"/>
              <a:defRPr/>
            </a:pPr>
            <a:r>
              <a:rPr lang="en-US" sz="1600" dirty="0" smtClean="0">
                <a:solidFill>
                  <a:srgbClr val="000000"/>
                </a:solidFill>
                <a:latin typeface="+mn-lt"/>
              </a:rPr>
              <a:t>Demo day to senior technologists from J.P. Morgan</a:t>
            </a:r>
            <a:endParaRPr lang="en-US" sz="1600" dirty="0">
              <a:solidFill>
                <a:srgbClr val="000000"/>
              </a:solidFill>
              <a:latin typeface="+mn-lt"/>
            </a:endParaRPr>
          </a:p>
          <a:p>
            <a:pPr marL="228600" lvl="1" indent="-227013" algn="l" defTabSz="1019337">
              <a:lnSpc>
                <a:spcPct val="110000"/>
              </a:lnSpc>
              <a:spcBef>
                <a:spcPts val="1000"/>
              </a:spcBef>
              <a:buClr>
                <a:srgbClr val="D58B46"/>
              </a:buClr>
              <a:buSzPct val="92000"/>
              <a:buFont typeface="Wingdings" pitchFamily="2" charset="2"/>
              <a:buChar char="n"/>
              <a:defRPr/>
            </a:pPr>
            <a:r>
              <a:rPr lang="en-US" sz="1600" dirty="0" smtClean="0">
                <a:solidFill>
                  <a:srgbClr val="000000"/>
                </a:solidFill>
                <a:latin typeface="+mn-lt"/>
              </a:rPr>
              <a:t>Awards to the top team(s)</a:t>
            </a:r>
            <a:br>
              <a:rPr lang="en-US" sz="1600" dirty="0" smtClean="0">
                <a:solidFill>
                  <a:srgbClr val="000000"/>
                </a:solidFill>
                <a:latin typeface="+mn-lt"/>
              </a:rPr>
            </a:br>
            <a:r>
              <a:rPr lang="en-US" sz="1600" dirty="0" smtClean="0">
                <a:solidFill>
                  <a:srgbClr val="000000"/>
                </a:solidFill>
                <a:latin typeface="+mn-lt"/>
              </a:rPr>
              <a:t>(JPM &amp; self directed projects)</a:t>
            </a:r>
            <a:endParaRPr lang="en-US" sz="1600" dirty="0">
              <a:solidFill>
                <a:srgbClr val="000000"/>
              </a:solidFill>
              <a:latin typeface="+mn-lt"/>
            </a:endParaRPr>
          </a:p>
        </p:txBody>
      </p:sp>
      <p:sp>
        <p:nvSpPr>
          <p:cNvPr id="25" name="Rectangle 24"/>
          <p:cNvSpPr>
            <a:spLocks noChangeArrowheads="1"/>
          </p:cNvSpPr>
          <p:nvPr>
            <p:custDataLst>
              <p:tags r:id="rId6"/>
            </p:custDataLst>
          </p:nvPr>
        </p:nvSpPr>
        <p:spPr bwMode="gray">
          <a:xfrm>
            <a:off x="1219201" y="1815437"/>
            <a:ext cx="1485899" cy="1032537"/>
          </a:xfrm>
          <a:prstGeom prst="rect">
            <a:avLst/>
          </a:prstGeom>
          <a:solidFill>
            <a:srgbClr val="D6E0EC"/>
          </a:solidFill>
          <a:ln w="6350">
            <a:solidFill>
              <a:srgbClr val="D6E0EC"/>
            </a:solidFill>
            <a:miter lim="800000"/>
            <a:headEnd/>
            <a:tailEnd/>
          </a:ln>
          <a:effectLst>
            <a:outerShdw dist="88900" dir="10800000" algn="ctr" rotWithShape="0">
              <a:schemeClr val="accent1"/>
            </a:outerShdw>
          </a:effectLst>
        </p:spPr>
        <p:txBody>
          <a:bodyPr lIns="91417" tIns="36567" rIns="36567" bIns="36567" anchor="ctr"/>
          <a:lstStyle/>
          <a:p>
            <a:pPr marL="228600" lvl="1" indent="-227013" algn="l" defTabSz="1019337">
              <a:lnSpc>
                <a:spcPct val="110000"/>
              </a:lnSpc>
              <a:spcBef>
                <a:spcPts val="1000"/>
              </a:spcBef>
              <a:buClr>
                <a:srgbClr val="6490CB"/>
              </a:buClr>
              <a:buSzPct val="92000"/>
              <a:buFont typeface="Wingdings" pitchFamily="2" charset="2"/>
              <a:buChar char="n"/>
              <a:defRPr/>
            </a:pPr>
            <a:r>
              <a:rPr lang="en-US" sz="1600" dirty="0" smtClean="0">
                <a:solidFill>
                  <a:srgbClr val="000000"/>
                </a:solidFill>
              </a:rPr>
              <a:t>Introduction</a:t>
            </a:r>
          </a:p>
          <a:p>
            <a:pPr marL="228600" lvl="1" indent="-227013" algn="l" defTabSz="1019337">
              <a:lnSpc>
                <a:spcPct val="110000"/>
              </a:lnSpc>
              <a:spcBef>
                <a:spcPts val="1000"/>
              </a:spcBef>
              <a:buClr>
                <a:srgbClr val="6490CB"/>
              </a:buClr>
              <a:buSzPct val="92000"/>
              <a:buFont typeface="Wingdings" pitchFamily="2" charset="2"/>
              <a:buChar char="n"/>
              <a:defRPr/>
            </a:pPr>
            <a:r>
              <a:rPr lang="en-US" sz="1600" dirty="0" smtClean="0">
                <a:solidFill>
                  <a:srgbClr val="000000"/>
                </a:solidFill>
              </a:rPr>
              <a:t>Red / blue </a:t>
            </a:r>
            <a:r>
              <a:rPr lang="en-US" sz="1600" dirty="0">
                <a:solidFill>
                  <a:srgbClr val="000000"/>
                </a:solidFill>
              </a:rPr>
              <a:t>pill </a:t>
            </a:r>
            <a:r>
              <a:rPr lang="en-US" sz="1600" dirty="0" smtClean="0">
                <a:solidFill>
                  <a:srgbClr val="000000"/>
                </a:solidFill>
              </a:rPr>
              <a:t>offer</a:t>
            </a:r>
          </a:p>
        </p:txBody>
      </p:sp>
      <p:sp>
        <p:nvSpPr>
          <p:cNvPr id="26" name="Rectangle 25"/>
          <p:cNvSpPr>
            <a:spLocks noChangeArrowheads="1"/>
          </p:cNvSpPr>
          <p:nvPr>
            <p:custDataLst>
              <p:tags r:id="rId7"/>
            </p:custDataLst>
          </p:nvPr>
        </p:nvSpPr>
        <p:spPr bwMode="gray">
          <a:xfrm>
            <a:off x="2943225" y="1815437"/>
            <a:ext cx="1990725" cy="1033272"/>
          </a:xfrm>
          <a:prstGeom prst="rect">
            <a:avLst/>
          </a:prstGeom>
          <a:solidFill>
            <a:srgbClr val="D8EAD8"/>
          </a:solidFill>
          <a:ln w="6350" algn="ctr">
            <a:solidFill>
              <a:srgbClr val="D8EAD8"/>
            </a:solidFill>
            <a:miter lim="800000"/>
            <a:headEnd/>
            <a:tailEnd/>
          </a:ln>
          <a:effectLst>
            <a:outerShdw dist="88893" dir="10800000" algn="ctr" rotWithShape="0">
              <a:schemeClr val="accent2"/>
            </a:outerShdw>
          </a:effectLst>
        </p:spPr>
        <p:txBody>
          <a:bodyPr lIns="91417" tIns="36567" rIns="36567" bIns="36567" anchor="ctr"/>
          <a:lstStyle/>
          <a:p>
            <a:pPr marL="228600" lvl="1" indent="-227013" algn="l" defTabSz="1019337">
              <a:lnSpc>
                <a:spcPct val="110000"/>
              </a:lnSpc>
              <a:spcBef>
                <a:spcPct val="70000"/>
              </a:spcBef>
              <a:buClr>
                <a:srgbClr val="5FA364"/>
              </a:buClr>
              <a:buSzPct val="92000"/>
              <a:buFont typeface="Wingdings" pitchFamily="2" charset="2"/>
              <a:buChar char="n"/>
              <a:defRPr/>
            </a:pPr>
            <a:r>
              <a:rPr lang="en-US" sz="1600" dirty="0" smtClean="0">
                <a:solidFill>
                  <a:srgbClr val="000000"/>
                </a:solidFill>
              </a:rPr>
              <a:t>Setup time to answer questions</a:t>
            </a:r>
            <a:endParaRPr lang="en-US" sz="1600" dirty="0">
              <a:solidFill>
                <a:srgbClr val="000000"/>
              </a:solidFill>
              <a:latin typeface="+mn-lt"/>
            </a:endParaRPr>
          </a:p>
        </p:txBody>
      </p:sp>
      <p:sp>
        <p:nvSpPr>
          <p:cNvPr id="37" name="TextBox 36"/>
          <p:cNvSpPr txBox="1"/>
          <p:nvPr>
            <p:custDataLst>
              <p:tags r:id="rId8"/>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16</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3865040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endParaRPr lang="en-US"/>
          </a:p>
        </p:txBody>
      </p:sp>
      <p:sp>
        <p:nvSpPr>
          <p:cNvPr id="4" name="TextBox 3"/>
          <p:cNvSpPr txBox="1"/>
          <p:nvPr/>
        </p:nvSpPr>
        <p:spPr>
          <a:xfrm>
            <a:off x="2095500" y="3276600"/>
            <a:ext cx="6324600" cy="1323439"/>
          </a:xfrm>
          <a:prstGeom prst="rect">
            <a:avLst/>
          </a:prstGeom>
          <a:noFill/>
        </p:spPr>
        <p:txBody>
          <a:bodyPr wrap="square" rtlCol="0">
            <a:spAutoFit/>
          </a:bodyPr>
          <a:lstStyle/>
          <a:p>
            <a:pPr algn="ctr"/>
            <a:r>
              <a:rPr lang="en-US" sz="8000" b="1" dirty="0" smtClean="0">
                <a:solidFill>
                  <a:schemeClr val="accent1"/>
                </a:solidFill>
              </a:rPr>
              <a:t>Questions</a:t>
            </a:r>
            <a:endParaRPr lang="en-US" sz="8000" b="1" dirty="0">
              <a:solidFill>
                <a:schemeClr val="accent1"/>
              </a:solidFill>
            </a:endParaRPr>
          </a:p>
        </p:txBody>
      </p:sp>
      <p:sp>
        <p:nvSpPr>
          <p:cNvPr id="9" name="TextBox 8"/>
          <p:cNvSpPr txBox="1"/>
          <p:nvPr>
            <p:custDataLst>
              <p:tags r:id="rId3"/>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17</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323054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2" name="Title 21"/>
          <p:cNvSpPr>
            <a:spLocks noGrp="1"/>
          </p:cNvSpPr>
          <p:nvPr>
            <p:ph type="title"/>
          </p:nvPr>
        </p:nvSpPr>
        <p:spPr/>
        <p:txBody>
          <a:bodyPr/>
          <a:lstStyle/>
          <a:p>
            <a:endParaRPr lang="en-US"/>
          </a:p>
        </p:txBody>
      </p:sp>
      <p:sp>
        <p:nvSpPr>
          <p:cNvPr id="9" name="Content Placeholder 8"/>
          <p:cNvSpPr>
            <a:spLocks noGrp="1"/>
          </p:cNvSpPr>
          <p:nvPr>
            <p:ph idx="1"/>
          </p:nvPr>
        </p:nvSpPr>
        <p:spPr/>
        <p:txBody>
          <a:bodyPr wrap="square" numCol="1" spcCol="0" anchor="t" anchorCtr="0">
            <a:spAutoFit/>
          </a:bodyPr>
          <a:lstStyle/>
          <a:p>
            <a:pPr defTabSz="820738" eaLnBrk="0" hangingPunct="0">
              <a:lnSpc>
                <a:spcPct val="100000"/>
              </a:lnSpc>
              <a:spcBef>
                <a:spcPts val="600"/>
              </a:spcBef>
            </a:pPr>
            <a:r>
              <a:rPr lang="x-none" sz="900" noProof="1" smtClean="0">
                <a:solidFill>
                  <a:schemeClr val="tx1"/>
                </a:solidFill>
                <a:latin typeface="Arial"/>
              </a:rPr>
              <a:t>This presentation was prepared exclusively for the benefit and internal use of the J.P. Morgan client to whom it is directly addressed and delivered (including such client’s subsidiaries, the “Company”) in order to assist the Company in evaluating, on a preliminary basis, the feasibility of a possible transaction or transactions and does not carry any right of publication or disclosure, in whole or in part, to any other party.  This presentation is for discussion purposes only and is incomplete without reference to, and should be viewed solely in conjunction with, the oral briefing provided by J.P. Morgan.  Neither this presentation nor any of its contents may be disclosed or used for any other purpose without the prior written consent of J.P. Morgan.</a:t>
            </a:r>
          </a:p>
          <a:p>
            <a:pPr defTabSz="820738" eaLnBrk="0" hangingPunct="0">
              <a:lnSpc>
                <a:spcPct val="100000"/>
              </a:lnSpc>
              <a:spcBef>
                <a:spcPts val="600"/>
              </a:spcBef>
            </a:pPr>
            <a:r>
              <a:rPr lang="x-none" sz="900" noProof="1" smtClean="0">
                <a:solidFill>
                  <a:schemeClr val="tx1"/>
                </a:solidFill>
                <a:latin typeface="Arial"/>
              </a:rPr>
              <a:t>The information in this presentation is based upon any management forecasts supplied to us and reflects prevailing conditions and our views as of this date, all of which are accordingly subject to change.  J.P. Morgan’s opinions and estimates constitute J.P. Morgan’s judgment and should be regarded as indicative, preliminary and for illustrative purposes only.  In preparing this presentation, we have relied upon and assumed, without independent verification, the accuracy and completeness of all information available from public sources or which was provided to us by or on behalf of the Company or which was otherwise reviewed by us.  In addition, our analyses are not and do not purport to be appraisals of the assets, stock, or business of the Company or any other entity.  J.P. Morgan makes no representations as to the actual value which may be received in connection with a transaction nor the legal, tax or accounting effects of consummating a transaction.  Unless expressly contemplated hereby, the information in this presentation does not take into account the effects of a possible transaction or transactions involving an actual or potential change of control, which may have significant valuation and other effects.</a:t>
            </a:r>
          </a:p>
          <a:p>
            <a:pPr defTabSz="820738" eaLnBrk="0" hangingPunct="0">
              <a:lnSpc>
                <a:spcPct val="100000"/>
              </a:lnSpc>
              <a:spcBef>
                <a:spcPts val="600"/>
              </a:spcBef>
            </a:pPr>
            <a:r>
              <a:rPr lang="x-none" sz="900" noProof="1" smtClean="0">
                <a:solidFill>
                  <a:schemeClr val="tx1"/>
                </a:solidFill>
                <a:latin typeface="Arial"/>
              </a:rPr>
              <a:t>Notwithstanding anything herein to the contrary, the Company and each of its employees, representatives or other agents may disclose to any and all persons, without limitation of any kind, the U.S. federal and state income tax treatment and the U.S. federal and state income tax structure of the transactions contemplated hereby and all materials of any kind (including opinions or other tax analyses) that are provided to the Company relating to such tax treatment and tax structure insofar as such treatment and/or structure relates to a U.S. federal or state income tax strategy provided to the Company by J.P. Morgan. J.P. Morgan's policies on data privacy can be found at </a:t>
            </a:r>
            <a:r>
              <a:rPr lang="x-none" sz="900" noProof="1" smtClean="0">
                <a:solidFill>
                  <a:schemeClr val="tx1"/>
                </a:solidFill>
                <a:latin typeface="Arial"/>
                <a:hlinkClick r:id="rId5"/>
              </a:rPr>
              <a:t>http://www.jpmorgan.com/pages/privacy</a:t>
            </a:r>
            <a:r>
              <a:rPr lang="x-none" sz="900" noProof="1" smtClean="0">
                <a:solidFill>
                  <a:schemeClr val="tx1"/>
                </a:solidFill>
                <a:latin typeface="Arial"/>
              </a:rPr>
              <a:t>.</a:t>
            </a:r>
            <a:r>
              <a:rPr lang="en-US" sz="900" noProof="1" smtClean="0">
                <a:solidFill>
                  <a:schemeClr val="tx1"/>
                </a:solidFill>
                <a:latin typeface="Arial"/>
              </a:rPr>
              <a:t> </a:t>
            </a:r>
            <a:endParaRPr lang="x-none" sz="900" noProof="1" smtClean="0">
              <a:solidFill>
                <a:schemeClr val="tx1"/>
              </a:solidFill>
              <a:latin typeface="Arial"/>
            </a:endParaRPr>
          </a:p>
          <a:p>
            <a:pPr defTabSz="820738" eaLnBrk="0" hangingPunct="0">
              <a:lnSpc>
                <a:spcPct val="100000"/>
              </a:lnSpc>
              <a:spcBef>
                <a:spcPts val="600"/>
              </a:spcBef>
            </a:pPr>
            <a:r>
              <a:rPr lang="x-none" sz="900" noProof="1" smtClean="0">
                <a:solidFill>
                  <a:schemeClr val="tx1"/>
                </a:solidFill>
                <a:latin typeface="Arial"/>
              </a:rPr>
              <a:t>J.P. Morgan’s policies prohibit employees from offering, directly or indirectly, a favorable research rating or specific price target, or offering to change a rating or price target, to a subject company as consideration or inducement for the receipt of business or for compensation.  J.P. Morgan also prohibits its research analysts from being compensated for involvement in investment banking transactions except to the extent that such participation is intended to benefit investors.</a:t>
            </a:r>
          </a:p>
          <a:p>
            <a:pPr defTabSz="820738" eaLnBrk="0" hangingPunct="0">
              <a:lnSpc>
                <a:spcPct val="100000"/>
              </a:lnSpc>
              <a:spcBef>
                <a:spcPts val="600"/>
              </a:spcBef>
            </a:pPr>
            <a:r>
              <a:rPr lang="x-none" sz="900" b="1" u="sng" noProof="1" smtClean="0">
                <a:solidFill>
                  <a:schemeClr val="tx1"/>
                </a:solidFill>
                <a:latin typeface="Arial"/>
              </a:rPr>
              <a:t>IRS Circular 230 Disclosure</a:t>
            </a:r>
            <a:r>
              <a:rPr lang="x-none" sz="900" b="1" noProof="1" smtClean="0">
                <a:solidFill>
                  <a:schemeClr val="tx1"/>
                </a:solidFill>
                <a:latin typeface="Arial"/>
              </a:rPr>
              <a:t>: JPMorgan Chase &amp; Co. and its affiliates do not provide tax advice.  Accordingly, any discussion of U.S. tax matters included herein (including any attachments) is not intended or written to be used, and cannot be used, in connection with the promotion, marketing or recommendation by anyone not affiliated with JPMorgan Chase &amp; Co. of any of the matters addressed herein or for the purpose of avoiding U.S. tax-related penalties.</a:t>
            </a:r>
          </a:p>
          <a:p>
            <a:pPr defTabSz="820738" eaLnBrk="0" hangingPunct="0">
              <a:lnSpc>
                <a:spcPct val="100000"/>
              </a:lnSpc>
              <a:spcBef>
                <a:spcPts val="600"/>
              </a:spcBef>
            </a:pPr>
            <a:r>
              <a:rPr lang="x-none" sz="900" noProof="1" smtClean="0">
                <a:solidFill>
                  <a:schemeClr val="tx1"/>
                </a:solidFill>
                <a:latin typeface="Arial"/>
              </a:rPr>
              <a:t>J.P. Morgan is the marketing name for the Corporate and Investment Banking activities of JPMorgan Chase Bank, N.A., JPMS (member, NYSE), J.P. Morgan PLC  authorized by the Prudential Regulation Authority and regulated by the Financial Conduct Authority and the Prudential Regulation Authority and their investment banking affiliates.</a:t>
            </a:r>
          </a:p>
          <a:p>
            <a:pPr defTabSz="820738" eaLnBrk="0" hangingPunct="0">
              <a:lnSpc>
                <a:spcPct val="100000"/>
              </a:lnSpc>
              <a:spcBef>
                <a:spcPts val="600"/>
              </a:spcBef>
            </a:pPr>
            <a:r>
              <a:rPr lang="x-none" sz="900" noProof="1" smtClean="0">
                <a:solidFill>
                  <a:schemeClr val="tx1"/>
                </a:solidFill>
                <a:latin typeface="Arial"/>
              </a:rPr>
              <a:t>This presentation does not constitute a commitment by any J.P. Morgan entity to underwrite, subscribe for or place any securities or to extend or arrange credit or to provide any other services.</a:t>
            </a:r>
          </a:p>
          <a:p>
            <a:pPr defTabSz="820738" eaLnBrk="0" hangingPunct="0">
              <a:lnSpc>
                <a:spcPct val="100000"/>
              </a:lnSpc>
              <a:spcBef>
                <a:spcPts val="600"/>
              </a:spcBef>
            </a:pPr>
            <a:r>
              <a:rPr lang="x-none" sz="900" noProof="1" smtClean="0">
                <a:solidFill>
                  <a:schemeClr val="tx1"/>
                </a:solidFill>
                <a:latin typeface="Arial"/>
              </a:rPr>
              <a:t>Copyright  2014 JPMorgan Chase &amp; Co. All rights reserved.</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7" name="Rectangle 6"/>
          <p:cNvSpPr>
            <a:spLocks noChangeArrowheads="1"/>
          </p:cNvSpPr>
          <p:nvPr>
            <p:custDataLst>
              <p:tags r:id="rId3"/>
            </p:custDataLst>
          </p:nvPr>
        </p:nvSpPr>
        <p:spPr bwMode="gray">
          <a:xfrm>
            <a:off x="1216025" y="1762125"/>
            <a:ext cx="8055057" cy="4694682"/>
          </a:xfrm>
          <a:prstGeom prst="rect">
            <a:avLst/>
          </a:prstGeom>
          <a:solidFill>
            <a:srgbClr val="D6E0EC"/>
          </a:solidFill>
          <a:ln w="6350">
            <a:solidFill>
              <a:srgbClr val="D6E0EC"/>
            </a:solidFill>
            <a:miter lim="800000"/>
            <a:headEnd/>
            <a:tailEnd/>
          </a:ln>
          <a:effectLst/>
        </p:spPr>
        <p:txBody>
          <a:bodyPr lIns="91418" tIns="36567" rIns="36567" bIns="36567"/>
          <a:lstStyle/>
          <a:p>
            <a:pPr marL="1588" lvl="1" algn="l" defTabSz="1019175">
              <a:lnSpc>
                <a:spcPct val="110000"/>
              </a:lnSpc>
              <a:spcBef>
                <a:spcPct val="70000"/>
              </a:spcBef>
              <a:buClr>
                <a:srgbClr val="6490CB"/>
              </a:buClr>
              <a:buSzPct val="92000"/>
            </a:pPr>
            <a:endParaRPr lang="en-US" sz="1600" dirty="0">
              <a:solidFill>
                <a:srgbClr val="000000"/>
              </a:solidFill>
              <a:ea typeface="LF_Kai" pitchFamily="65" charset="-120"/>
            </a:endParaRPr>
          </a:p>
        </p:txBody>
      </p:sp>
      <p:sp>
        <p:nvSpPr>
          <p:cNvPr id="194563" name="Rectangle 3"/>
          <p:cNvSpPr>
            <a:spLocks noGrp="1" noChangeArrowheads="1"/>
          </p:cNvSpPr>
          <p:nvPr>
            <p:ph type="title"/>
          </p:nvPr>
        </p:nvSpPr>
        <p:spPr/>
        <p:txBody>
          <a:bodyPr/>
          <a:lstStyle/>
          <a:p>
            <a:r>
              <a:rPr lang="en-US" sz="3200" dirty="0"/>
              <a:t>Quick Introduction</a:t>
            </a:r>
          </a:p>
        </p:txBody>
      </p:sp>
      <p:pic>
        <p:nvPicPr>
          <p:cNvPr id="9" name="Picture 2" descr="H:\Columbia\ba1.EL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8802" y="2137030"/>
            <a:ext cx="3880864" cy="388086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322116" y="1945097"/>
            <a:ext cx="3981721" cy="4264731"/>
            <a:chOff x="1322116" y="2155803"/>
            <a:chExt cx="3981721" cy="4264731"/>
          </a:xfrm>
        </p:grpSpPr>
        <p:pic>
          <p:nvPicPr>
            <p:cNvPr id="10" name="Picture 6" descr="Image result for codi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41437" y="3756003"/>
              <a:ext cx="1272285" cy="847734"/>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2" descr="Image result for j.p. morgan logo"/>
            <p:cNvSpPr>
              <a:spLocks noChangeAspect="1" noChangeArrowheads="1"/>
            </p:cNvSpPr>
            <p:nvPr/>
          </p:nvSpPr>
          <p:spPr bwMode="auto">
            <a:xfrm>
              <a:off x="2634682" y="2347804"/>
              <a:ext cx="2669155" cy="53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800" dirty="0" smtClean="0"/>
                <a:t>Head of Architecture for Macro @ J.P. Morgan</a:t>
              </a:r>
            </a:p>
          </p:txBody>
        </p:sp>
        <p:sp>
          <p:nvSpPr>
            <p:cNvPr id="12" name="AutoShape 12" descr="Image result for j.p. morgan logo"/>
            <p:cNvSpPr>
              <a:spLocks noChangeAspect="1" noChangeArrowheads="1"/>
            </p:cNvSpPr>
            <p:nvPr/>
          </p:nvSpPr>
          <p:spPr bwMode="auto">
            <a:xfrm>
              <a:off x="2648643" y="3984603"/>
              <a:ext cx="2097281" cy="53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800" dirty="0" smtClean="0"/>
                <a:t>Software Engineer</a:t>
              </a:r>
            </a:p>
          </p:txBody>
        </p:sp>
        <p:pic>
          <p:nvPicPr>
            <p:cNvPr id="13" name="Picture 2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41437" y="2155803"/>
              <a:ext cx="1272285" cy="101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AutoShape 12" descr="Image result for j.p. morgan logo"/>
            <p:cNvSpPr>
              <a:spLocks noChangeAspect="1" noChangeArrowheads="1"/>
            </p:cNvSpPr>
            <p:nvPr/>
          </p:nvSpPr>
          <p:spPr bwMode="auto">
            <a:xfrm>
              <a:off x="2722292" y="5511841"/>
              <a:ext cx="2097281" cy="53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1800" dirty="0" err="1" smtClean="0"/>
                <a:t>Strava</a:t>
              </a:r>
              <a:r>
                <a:rPr lang="en-US" sz="1800" dirty="0" smtClean="0"/>
                <a:t> addict</a:t>
              </a:r>
            </a:p>
          </p:txBody>
        </p:sp>
        <p:pic>
          <p:nvPicPr>
            <p:cNvPr id="15" name="Picture 28" descr="Image result for strava ic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2116" y="5072746"/>
              <a:ext cx="1362075" cy="1347788"/>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custDataLst>
              <p:tags r:id="rId4"/>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1</a:t>
            </a:r>
            <a:endParaRPr lang="en-US" sz="1000" b="1" dirty="0">
              <a:solidFill>
                <a:srgbClr val="6D6E71"/>
              </a:solidFill>
              <a:latin typeface="Arial"/>
              <a:ea typeface="LF_Kai"/>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Motivation</a:t>
            </a:r>
          </a:p>
        </p:txBody>
      </p:sp>
      <p:sp>
        <p:nvSpPr>
          <p:cNvPr id="4" name="Rectangle 2"/>
          <p:cNvSpPr>
            <a:spLocks noChangeArrowheads="1"/>
          </p:cNvSpPr>
          <p:nvPr>
            <p:custDataLst>
              <p:tags r:id="rId3"/>
            </p:custDataLst>
          </p:nvPr>
        </p:nvSpPr>
        <p:spPr bwMode="gray">
          <a:xfrm>
            <a:off x="1216025" y="2714339"/>
            <a:ext cx="8080375" cy="3381662"/>
          </a:xfrm>
          <a:prstGeom prst="rect">
            <a:avLst/>
          </a:prstGeom>
          <a:noFill/>
          <a:ln w="6350">
            <a:noFill/>
            <a:miter lim="800000"/>
            <a:headEnd/>
            <a:tailEnd/>
          </a:ln>
          <a:effectLst/>
        </p:spPr>
        <p:txBody>
          <a:bodyPr wrap="square" lIns="91418" tIns="36567" rIns="36567" bIns="36567" anchor="t">
            <a:noAutofit/>
          </a:bodyPr>
          <a:lstStyle/>
          <a:p>
            <a:pPr marL="571500" lvl="1" indent="-569913" algn="l" defTabSz="1019175">
              <a:lnSpc>
                <a:spcPct val="200000"/>
              </a:lnSpc>
              <a:spcBef>
                <a:spcPct val="70000"/>
              </a:spcBef>
              <a:buClr>
                <a:srgbClr val="7397BC"/>
              </a:buClr>
              <a:buSzPct val="92000"/>
              <a:buFont typeface="Wingdings"/>
              <a:buChar char="n"/>
            </a:pPr>
            <a:r>
              <a:rPr lang="en-US" sz="2400" dirty="0">
                <a:solidFill>
                  <a:srgbClr val="000000"/>
                </a:solidFill>
                <a:latin typeface="Arial"/>
              </a:rPr>
              <a:t>Software is [still] eating the </a:t>
            </a:r>
            <a:r>
              <a:rPr lang="en-US" sz="2400" dirty="0" smtClean="0">
                <a:solidFill>
                  <a:srgbClr val="000000"/>
                </a:solidFill>
                <a:latin typeface="Arial"/>
              </a:rPr>
              <a:t>world</a:t>
            </a:r>
          </a:p>
          <a:p>
            <a:pPr marL="571500" lvl="1" indent="-569913" algn="l" defTabSz="1019175">
              <a:lnSpc>
                <a:spcPct val="200000"/>
              </a:lnSpc>
              <a:spcBef>
                <a:spcPct val="70000"/>
              </a:spcBef>
              <a:buClr>
                <a:srgbClr val="7397BC"/>
              </a:buClr>
              <a:buSzPct val="92000"/>
              <a:buFont typeface="Wingdings"/>
              <a:buChar char="n"/>
            </a:pPr>
            <a:r>
              <a:rPr lang="en-US" sz="2400" dirty="0">
                <a:solidFill>
                  <a:srgbClr val="000000"/>
                </a:solidFill>
                <a:latin typeface="Arial"/>
              </a:rPr>
              <a:t>Producing beautiful product is intensely </a:t>
            </a:r>
            <a:r>
              <a:rPr lang="en-US" sz="2400" dirty="0" smtClean="0">
                <a:solidFill>
                  <a:srgbClr val="000000"/>
                </a:solidFill>
                <a:latin typeface="Arial"/>
              </a:rPr>
              <a:t>rewarding</a:t>
            </a:r>
          </a:p>
          <a:p>
            <a:pPr marL="571500" lvl="1" indent="-569913" algn="l" defTabSz="1019175">
              <a:lnSpc>
                <a:spcPct val="200000"/>
              </a:lnSpc>
              <a:spcBef>
                <a:spcPct val="70000"/>
              </a:spcBef>
              <a:buClr>
                <a:srgbClr val="7397BC"/>
              </a:buClr>
              <a:buSzPct val="92000"/>
              <a:buFont typeface="Wingdings"/>
              <a:buChar char="n"/>
            </a:pPr>
            <a:r>
              <a:rPr lang="en-US" sz="2400" dirty="0" smtClean="0">
                <a:solidFill>
                  <a:srgbClr val="000000"/>
                </a:solidFill>
                <a:latin typeface="Arial"/>
              </a:rPr>
              <a:t>… but </a:t>
            </a:r>
            <a:r>
              <a:rPr lang="en-US" sz="2400" dirty="0">
                <a:solidFill>
                  <a:srgbClr val="000000"/>
                </a:solidFill>
                <a:latin typeface="Arial"/>
              </a:rPr>
              <a:t>not without its </a:t>
            </a:r>
            <a:r>
              <a:rPr lang="en-US" sz="2400" dirty="0" smtClean="0">
                <a:solidFill>
                  <a:srgbClr val="000000"/>
                </a:solidFill>
                <a:latin typeface="Arial"/>
              </a:rPr>
              <a:t>challenges</a:t>
            </a:r>
            <a:endParaRPr lang="en-US" sz="2400" dirty="0">
              <a:solidFill>
                <a:srgbClr val="000000"/>
              </a:solidFill>
              <a:latin typeface="Arial"/>
            </a:endParaRPr>
          </a:p>
        </p:txBody>
      </p:sp>
      <p:sp>
        <p:nvSpPr>
          <p:cNvPr id="5" name="Text Box 5"/>
          <p:cNvSpPr txBox="1">
            <a:spLocks noChangeArrowheads="1"/>
          </p:cNvSpPr>
          <p:nvPr>
            <p:custDataLst>
              <p:tags r:id="rId4"/>
            </p:custDataLst>
          </p:nvPr>
        </p:nvSpPr>
        <p:spPr bwMode="gray">
          <a:xfrm>
            <a:off x="1216025" y="1830388"/>
            <a:ext cx="8080375" cy="812512"/>
          </a:xfrm>
          <a:prstGeom prst="rect">
            <a:avLst/>
          </a:prstGeom>
          <a:solidFill>
            <a:schemeClr val="bg2"/>
          </a:solidFill>
          <a:ln w="9525">
            <a:solidFill>
              <a:schemeClr val="bg2"/>
            </a:solidFill>
            <a:miter lim="800000"/>
            <a:headEnd/>
            <a:tailEnd/>
          </a:ln>
          <a:effectLst>
            <a:outerShdw dist="64008" dir="5400000" algn="ctr" rotWithShape="0">
              <a:srgbClr val="FFFFFF"/>
            </a:outerShdw>
          </a:effectLst>
        </p:spPr>
        <p:txBody>
          <a:bodyPr lIns="91440" tIns="36567" rIns="91418" bIns="36567" anchor="b">
            <a:spAutoFit/>
          </a:bodyPr>
          <a:lstStyle/>
          <a:p>
            <a:r>
              <a:rPr lang="en-US" sz="2400" b="1" dirty="0">
                <a:solidFill>
                  <a:srgbClr val="FFFFFF"/>
                </a:solidFill>
              </a:rPr>
              <a:t>Why is this course one of the most important </a:t>
            </a:r>
            <a:r>
              <a:rPr lang="en-US" sz="2400" b="1" i="1" dirty="0">
                <a:solidFill>
                  <a:srgbClr val="FFFFFF"/>
                </a:solidFill>
              </a:rPr>
              <a:t>experiences</a:t>
            </a:r>
            <a:r>
              <a:rPr lang="en-US" sz="2400" b="1" dirty="0">
                <a:solidFill>
                  <a:srgbClr val="FFFFFF"/>
                </a:solidFill>
              </a:rPr>
              <a:t> of a computer science education?</a:t>
            </a:r>
            <a:endParaRPr sz="2400" b="1" dirty="0">
              <a:solidFill>
                <a:srgbClr val="FFFFFF"/>
              </a:solidFill>
            </a:endParaRPr>
          </a:p>
        </p:txBody>
      </p:sp>
      <p:sp>
        <p:nvSpPr>
          <p:cNvPr id="9" name="Oval 84"/>
          <p:cNvSpPr>
            <a:spLocks noChangeArrowheads="1"/>
          </p:cNvSpPr>
          <p:nvPr/>
        </p:nvSpPr>
        <p:spPr bwMode="gray">
          <a:xfrm>
            <a:off x="1206752" y="4931437"/>
            <a:ext cx="550670" cy="534704"/>
          </a:xfrm>
          <a:prstGeom prst="ellipse">
            <a:avLst/>
          </a:prstGeom>
          <a:solidFill>
            <a:srgbClr val="6490CB"/>
          </a:solidFill>
          <a:ln w="19050" algn="ctr">
            <a:solidFill>
              <a:schemeClr val="bg1"/>
            </a:solidFill>
            <a:round/>
            <a:headEnd/>
            <a:tailEnd/>
          </a:ln>
        </p:spPr>
        <p:txBody>
          <a:bodyPr wrap="none" lIns="45720" rIns="45720" anchor="ctr"/>
          <a:lstStyle/>
          <a:p>
            <a:pPr algn="ctr" eaLnBrk="0" hangingPunct="0">
              <a:spcBef>
                <a:spcPct val="50000"/>
              </a:spcBef>
            </a:pPr>
            <a:r>
              <a:rPr lang="en-US" sz="2400" b="1" dirty="0" smtClean="0">
                <a:solidFill>
                  <a:schemeClr val="bg1"/>
                </a:solidFill>
              </a:rPr>
              <a:t>3</a:t>
            </a:r>
            <a:endParaRPr lang="en-US" sz="2400" b="1" dirty="0">
              <a:solidFill>
                <a:schemeClr val="bg1"/>
              </a:solidFill>
            </a:endParaRPr>
          </a:p>
        </p:txBody>
      </p:sp>
      <p:sp>
        <p:nvSpPr>
          <p:cNvPr id="10" name="Oval 84"/>
          <p:cNvSpPr>
            <a:spLocks noChangeArrowheads="1"/>
          </p:cNvSpPr>
          <p:nvPr/>
        </p:nvSpPr>
        <p:spPr bwMode="gray">
          <a:xfrm>
            <a:off x="1206752" y="2939408"/>
            <a:ext cx="550670" cy="534704"/>
          </a:xfrm>
          <a:prstGeom prst="ellipse">
            <a:avLst/>
          </a:prstGeom>
          <a:solidFill>
            <a:srgbClr val="6490CB"/>
          </a:solidFill>
          <a:ln w="19050" algn="ctr">
            <a:solidFill>
              <a:schemeClr val="bg1"/>
            </a:solidFill>
            <a:round/>
            <a:headEnd/>
            <a:tailEnd/>
          </a:ln>
        </p:spPr>
        <p:txBody>
          <a:bodyPr wrap="none" lIns="45720" rIns="45720" anchor="ctr"/>
          <a:lstStyle/>
          <a:p>
            <a:pPr algn="ctr" eaLnBrk="0" hangingPunct="0">
              <a:spcBef>
                <a:spcPct val="50000"/>
              </a:spcBef>
            </a:pPr>
            <a:r>
              <a:rPr lang="en-US" sz="2400" b="1" dirty="0">
                <a:solidFill>
                  <a:schemeClr val="bg1"/>
                </a:solidFill>
              </a:rPr>
              <a:t>1</a:t>
            </a:r>
          </a:p>
        </p:txBody>
      </p:sp>
      <p:sp>
        <p:nvSpPr>
          <p:cNvPr id="11" name="Oval 84"/>
          <p:cNvSpPr>
            <a:spLocks noChangeArrowheads="1"/>
          </p:cNvSpPr>
          <p:nvPr/>
        </p:nvSpPr>
        <p:spPr bwMode="gray">
          <a:xfrm>
            <a:off x="1206752" y="3917308"/>
            <a:ext cx="550670" cy="534704"/>
          </a:xfrm>
          <a:prstGeom prst="ellipse">
            <a:avLst/>
          </a:prstGeom>
          <a:solidFill>
            <a:srgbClr val="6490CB"/>
          </a:solidFill>
          <a:ln w="19050" algn="ctr">
            <a:solidFill>
              <a:schemeClr val="bg1"/>
            </a:solidFill>
            <a:round/>
            <a:headEnd/>
            <a:tailEnd/>
          </a:ln>
        </p:spPr>
        <p:txBody>
          <a:bodyPr wrap="none" lIns="45720" rIns="45720" anchor="ctr"/>
          <a:lstStyle/>
          <a:p>
            <a:pPr algn="ctr" eaLnBrk="0" hangingPunct="0">
              <a:spcBef>
                <a:spcPct val="50000"/>
              </a:spcBef>
            </a:pPr>
            <a:r>
              <a:rPr lang="en-US" sz="2400" b="1" dirty="0" smtClean="0">
                <a:solidFill>
                  <a:schemeClr val="bg1"/>
                </a:solidFill>
              </a:rPr>
              <a:t>2</a:t>
            </a:r>
            <a:endParaRPr lang="en-US" sz="2400" b="1" dirty="0">
              <a:solidFill>
                <a:schemeClr val="bg1"/>
              </a:solidFill>
            </a:endParaRPr>
          </a:p>
        </p:txBody>
      </p:sp>
      <p:sp>
        <p:nvSpPr>
          <p:cNvPr id="26" name="TextBox 25"/>
          <p:cNvSpPr txBox="1"/>
          <p:nvPr>
            <p:custDataLst>
              <p:tags r:id="rId5"/>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2</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90935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smtClean="0"/>
              <a:t>Agenda</a:t>
            </a:r>
            <a:endParaRPr lang="en-US" sz="3200" dirty="0"/>
          </a:p>
        </p:txBody>
      </p:sp>
      <p:sp>
        <p:nvSpPr>
          <p:cNvPr id="4" name="Title 86"/>
          <p:cNvSpPr txBox="1">
            <a:spLocks/>
          </p:cNvSpPr>
          <p:nvPr>
            <p:custDataLst>
              <p:tags r:id="rId3"/>
            </p:custDataLst>
          </p:nvPr>
        </p:nvSpPr>
        <p:spPr bwMode="gray">
          <a:xfrm>
            <a:off x="2130552" y="1828799"/>
            <a:ext cx="5943600" cy="485013"/>
          </a:xfrm>
          <a:prstGeom prst="rect">
            <a:avLst/>
          </a:prstGeom>
          <a:solidFill>
            <a:schemeClr val="accent1"/>
          </a:solidFill>
          <a:ln w="9525">
            <a:noFill/>
            <a:miter lim="800000"/>
            <a:headEnd/>
            <a:tailEnd/>
          </a:ln>
          <a:effectLst/>
        </p:spPr>
        <p:txBody>
          <a:bodyPr vert="horz" wrap="square" lIns="91440" tIns="45720" rIns="320040" bIns="45720" numCol="1" anchor="ctr" anchorCtr="0" compatLnSpc="1">
            <a:prstTxWarp prst="textNoShape">
              <a:avLst/>
            </a:prstTxWarp>
            <a:noAutofit/>
          </a:bodyPr>
          <a:lstStyle>
            <a:lvl1pPr algn="l" defTabSz="1019175" rtl="0" eaLnBrk="1" fontAlgn="base" hangingPunct="1">
              <a:lnSpc>
                <a:spcPts val="2788"/>
              </a:lnSpc>
              <a:spcBef>
                <a:spcPct val="0"/>
              </a:spcBef>
              <a:spcAft>
                <a:spcPct val="0"/>
              </a:spcAft>
              <a:defRPr>
                <a:solidFill>
                  <a:schemeClr val="tx2"/>
                </a:solidFill>
                <a:latin typeface="+mj-lt"/>
                <a:ea typeface="+mj-ea"/>
                <a:cs typeface="+mj-cs"/>
              </a:defRPr>
            </a:lvl1pPr>
            <a:lvl2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2pPr>
            <a:lvl3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3pPr>
            <a:lvl4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4pPr>
            <a:lvl5pPr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5pPr>
            <a:lvl6pPr marL="4572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6pPr>
            <a:lvl7pPr marL="9144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7pPr>
            <a:lvl8pPr marL="13716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8pPr>
            <a:lvl9pPr marL="1828800" algn="l" defTabSz="1019175" rtl="0" eaLnBrk="1" fontAlgn="base" hangingPunct="1">
              <a:lnSpc>
                <a:spcPts val="2788"/>
              </a:lnSpc>
              <a:spcBef>
                <a:spcPct val="0"/>
              </a:spcBef>
              <a:spcAft>
                <a:spcPct val="0"/>
              </a:spcAft>
              <a:defRPr>
                <a:solidFill>
                  <a:schemeClr val="tx2"/>
                </a:solidFill>
                <a:latin typeface="Arial" charset="0"/>
                <a:ea typeface="LF_Kai" pitchFamily="65" charset="-120"/>
              </a:defRPr>
            </a:lvl9pPr>
          </a:lstStyle>
          <a:p>
            <a:pPr>
              <a:lnSpc>
                <a:spcPct val="100000"/>
              </a:lnSpc>
            </a:pPr>
            <a:r>
              <a:rPr lang="en-US" sz="1800" b="1" kern="0" dirty="0" smtClean="0">
                <a:solidFill>
                  <a:srgbClr val="FFFFFF"/>
                </a:solidFill>
                <a:latin typeface="Arial"/>
                <a:ea typeface="LF_Kai"/>
              </a:rPr>
              <a:t>Electronic Trading Introduction</a:t>
            </a:r>
            <a:endParaRPr lang="en-US" sz="1800" b="1" kern="0" dirty="0">
              <a:solidFill>
                <a:srgbClr val="FFFFFF"/>
              </a:solidFill>
              <a:latin typeface="Arial"/>
              <a:ea typeface="LF_Kai"/>
            </a:endParaRPr>
          </a:p>
        </p:txBody>
      </p:sp>
      <p:sp>
        <p:nvSpPr>
          <p:cNvPr id="5" name="TextBox 4"/>
          <p:cNvSpPr txBox="1"/>
          <p:nvPr>
            <p:custDataLst>
              <p:tags r:id="rId4"/>
            </p:custDataLst>
          </p:nvPr>
        </p:nvSpPr>
        <p:spPr bwMode="gray">
          <a:xfrm>
            <a:off x="2130552" y="2581528"/>
            <a:ext cx="5943600" cy="485013"/>
          </a:xfrm>
          <a:prstGeom prst="rect">
            <a:avLst/>
          </a:prstGeom>
          <a:solidFill>
            <a:srgbClr val="EAEAEA"/>
          </a:solidFill>
        </p:spPr>
        <p:txBody>
          <a:bodyPr vert="horz" wrap="square" lIns="91440" tIns="45720" rIns="320040" bIns="45720" rtlCol="0" anchor="ctr" anchorCtr="0">
            <a:noAutofit/>
          </a:bodyPr>
          <a:lstStyle/>
          <a:p>
            <a:r>
              <a:rPr lang="en-US" sz="1800" smtClean="0">
                <a:solidFill>
                  <a:srgbClr val="000000"/>
                </a:solidFill>
                <a:latin typeface="Arial"/>
                <a:ea typeface="LF_Kai"/>
              </a:rPr>
              <a:t>Engineering Challenges</a:t>
            </a:r>
            <a:endParaRPr lang="en-US" sz="1800" dirty="0">
              <a:solidFill>
                <a:srgbClr val="000000"/>
              </a:solidFill>
              <a:latin typeface="Arial"/>
              <a:ea typeface="LF_Kai"/>
            </a:endParaRPr>
          </a:p>
        </p:txBody>
      </p:sp>
      <p:sp>
        <p:nvSpPr>
          <p:cNvPr id="6" name="TextBox 5"/>
          <p:cNvSpPr txBox="1"/>
          <p:nvPr>
            <p:custDataLst>
              <p:tags r:id="rId5"/>
            </p:custDataLst>
          </p:nvPr>
        </p:nvSpPr>
        <p:spPr bwMode="gray">
          <a:xfrm>
            <a:off x="2130552" y="3334257"/>
            <a:ext cx="5943600" cy="485013"/>
          </a:xfrm>
          <a:prstGeom prst="rect">
            <a:avLst/>
          </a:prstGeom>
          <a:solidFill>
            <a:srgbClr val="EAEAEA"/>
          </a:solidFill>
        </p:spPr>
        <p:txBody>
          <a:bodyPr vert="horz" wrap="square" lIns="91440" tIns="45720" rIns="320040" bIns="45720" rtlCol="0" anchor="ctr" anchorCtr="0">
            <a:noAutofit/>
          </a:bodyPr>
          <a:lstStyle/>
          <a:p>
            <a:r>
              <a:rPr lang="en-US" sz="1800" smtClean="0">
                <a:solidFill>
                  <a:srgbClr val="000000"/>
                </a:solidFill>
                <a:latin typeface="Arial"/>
                <a:ea typeface="LF_Kai"/>
              </a:rPr>
              <a:t>Rewarding</a:t>
            </a:r>
            <a:endParaRPr lang="en-US" sz="1800" dirty="0">
              <a:solidFill>
                <a:srgbClr val="000000"/>
              </a:solidFill>
              <a:latin typeface="Arial"/>
              <a:ea typeface="LF_Kai"/>
            </a:endParaRPr>
          </a:p>
        </p:txBody>
      </p:sp>
      <p:sp>
        <p:nvSpPr>
          <p:cNvPr id="7" name="TextBox 6"/>
          <p:cNvSpPr txBox="1"/>
          <p:nvPr>
            <p:custDataLst>
              <p:tags r:id="rId6"/>
            </p:custDataLst>
          </p:nvPr>
        </p:nvSpPr>
        <p:spPr bwMode="gray">
          <a:xfrm>
            <a:off x="2130552" y="4086986"/>
            <a:ext cx="5943600" cy="485013"/>
          </a:xfrm>
          <a:prstGeom prst="rect">
            <a:avLst/>
          </a:prstGeom>
          <a:solidFill>
            <a:srgbClr val="EAEAEA"/>
          </a:solidFill>
        </p:spPr>
        <p:txBody>
          <a:bodyPr vert="horz" wrap="square" lIns="91440" tIns="45720" rIns="320040" bIns="45720" rtlCol="0" anchor="ctr" anchorCtr="0">
            <a:noAutofit/>
          </a:bodyPr>
          <a:lstStyle/>
          <a:p>
            <a:r>
              <a:rPr lang="en-US" sz="1800" smtClean="0">
                <a:solidFill>
                  <a:srgbClr val="000000"/>
                </a:solidFill>
                <a:latin typeface="Arial"/>
                <a:ea typeface="LF_Kai"/>
              </a:rPr>
              <a:t>Group Project</a:t>
            </a:r>
            <a:endParaRPr lang="en-US" sz="1800" dirty="0">
              <a:solidFill>
                <a:srgbClr val="000000"/>
              </a:solidFill>
              <a:latin typeface="Arial"/>
              <a:ea typeface="LF_Kai"/>
            </a:endParaRPr>
          </a:p>
        </p:txBody>
      </p:sp>
      <p:sp>
        <p:nvSpPr>
          <p:cNvPr id="8" name="Rectangle 7"/>
          <p:cNvSpPr/>
          <p:nvPr/>
        </p:nvSpPr>
        <p:spPr bwMode="auto">
          <a:xfrm>
            <a:off x="1481137" y="1862137"/>
            <a:ext cx="414338" cy="414338"/>
          </a:xfrm>
          <a:prstGeom prst="rect">
            <a:avLst/>
          </a:prstGeom>
          <a:noFill/>
          <a:ln w="69850" cap="sq" cmpd="sng" algn="ctr">
            <a:solidFill>
              <a:schemeClr val="accent1"/>
            </a:solidFill>
            <a:prstDash val="solid"/>
            <a:miter lim="800000"/>
            <a:headEnd type="none" w="med" len="med"/>
            <a:tailEnd type="none" w="med" len="med"/>
          </a:ln>
          <a:effectLst/>
        </p:spPr>
        <p:txBody>
          <a:bodyPr vert="horz" wrap="none" lIns="18288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6600" b="0" i="0" u="none" strike="noStrike" cap="none" normalizeH="0" baseline="0" dirty="0" smtClean="0">
                <a:ln>
                  <a:noFill/>
                </a:ln>
                <a:solidFill>
                  <a:srgbClr val="93C196"/>
                </a:solidFill>
                <a:effectLst/>
                <a:latin typeface="Arial" charset="0"/>
                <a:sym typeface="Wingdings"/>
              </a:rPr>
              <a:t></a:t>
            </a:r>
            <a:endParaRPr kumimoji="0" lang="en-US" sz="6600" b="0" i="0" u="none" strike="noStrike" cap="none" normalizeH="0" baseline="0" dirty="0" smtClean="0">
              <a:ln>
                <a:noFill/>
              </a:ln>
              <a:solidFill>
                <a:srgbClr val="93C196"/>
              </a:solidFill>
              <a:effectLst/>
              <a:latin typeface="Arial" charset="0"/>
            </a:endParaRPr>
          </a:p>
        </p:txBody>
      </p:sp>
      <p:sp>
        <p:nvSpPr>
          <p:cNvPr id="9" name="TextBox 8"/>
          <p:cNvSpPr txBox="1"/>
          <p:nvPr>
            <p:custDataLst>
              <p:tags r:id="rId7"/>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3</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2670295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Electronic Trading: Markets</a:t>
            </a:r>
          </a:p>
        </p:txBody>
      </p:sp>
      <p:sp>
        <p:nvSpPr>
          <p:cNvPr id="4" name="Rectangle 3"/>
          <p:cNvSpPr/>
          <p:nvPr/>
        </p:nvSpPr>
        <p:spPr>
          <a:xfrm>
            <a:off x="1219200" y="1600200"/>
            <a:ext cx="8077200" cy="1200329"/>
          </a:xfrm>
          <a:prstGeom prst="rect">
            <a:avLst/>
          </a:prstGeom>
        </p:spPr>
        <p:txBody>
          <a:bodyPr wrap="square">
            <a:spAutoFit/>
          </a:bodyPr>
          <a:lstStyle/>
          <a:p>
            <a:pPr algn="ctr"/>
            <a:r>
              <a:rPr lang="en-US" sz="2400" dirty="0" smtClean="0"/>
              <a:t>Will convince you that you are </a:t>
            </a:r>
            <a:r>
              <a:rPr lang="en-US" sz="2400" i="1" dirty="0" smtClean="0"/>
              <a:t>already</a:t>
            </a:r>
            <a:r>
              <a:rPr lang="en-US" sz="2400" dirty="0" smtClean="0"/>
              <a:t> trading experts</a:t>
            </a:r>
          </a:p>
          <a:p>
            <a:pPr algn="ctr"/>
            <a:endParaRPr lang="en-US" sz="2400" dirty="0" smtClean="0"/>
          </a:p>
          <a:p>
            <a:pPr algn="ctr"/>
            <a:r>
              <a:rPr lang="en-US" sz="2400" dirty="0" smtClean="0"/>
              <a:t>Market = Structure + Transactions</a:t>
            </a:r>
            <a:r>
              <a:rPr lang="en-US" sz="2400" dirty="0"/>
              <a:t> </a:t>
            </a:r>
            <a:r>
              <a:rPr lang="en-US" sz="2400" dirty="0" smtClean="0"/>
              <a:t>+ Participants</a:t>
            </a:r>
            <a:endParaRPr lang="en-US" sz="2400" dirty="0"/>
          </a:p>
        </p:txBody>
      </p:sp>
      <p:sp>
        <p:nvSpPr>
          <p:cNvPr id="15" name="Oval 14"/>
          <p:cNvSpPr/>
          <p:nvPr/>
        </p:nvSpPr>
        <p:spPr bwMode="auto">
          <a:xfrm>
            <a:off x="6908804" y="4394802"/>
            <a:ext cx="1568260" cy="1156975"/>
          </a:xfrm>
          <a:prstGeom prst="ellipse">
            <a:avLst/>
          </a:prstGeom>
          <a:noFill/>
          <a:ln w="50800" cap="flat" cmpd="sng" algn="ctr">
            <a:solidFill>
              <a:srgbClr val="9579A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Market place</a:t>
            </a:r>
          </a:p>
        </p:txBody>
      </p:sp>
      <p:pic>
        <p:nvPicPr>
          <p:cNvPr id="16" name="Picture 2" descr="Image result for pers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6490" y="3969675"/>
            <a:ext cx="1578800" cy="15788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3516490" y="5352943"/>
            <a:ext cx="1505540" cy="369332"/>
          </a:xfrm>
          <a:prstGeom prst="rect">
            <a:avLst/>
          </a:prstGeom>
        </p:spPr>
        <p:txBody>
          <a:bodyPr wrap="none">
            <a:spAutoFit/>
          </a:bodyPr>
          <a:lstStyle/>
          <a:p>
            <a:r>
              <a:rPr lang="en-US" sz="1800" b="1" dirty="0"/>
              <a:t>Participants</a:t>
            </a:r>
            <a:endParaRPr lang="en-US" sz="1800" dirty="0"/>
          </a:p>
        </p:txBody>
      </p:sp>
      <p:sp>
        <p:nvSpPr>
          <p:cNvPr id="18" name="Rectangle 17"/>
          <p:cNvSpPr/>
          <p:nvPr/>
        </p:nvSpPr>
        <p:spPr>
          <a:xfrm>
            <a:off x="8152415" y="5265075"/>
            <a:ext cx="813043" cy="369332"/>
          </a:xfrm>
          <a:prstGeom prst="rect">
            <a:avLst/>
          </a:prstGeom>
          <a:solidFill>
            <a:schemeClr val="bg1"/>
          </a:solidFill>
          <a:ln>
            <a:solidFill>
              <a:schemeClr val="tx1"/>
            </a:solidFill>
          </a:ln>
        </p:spPr>
        <p:txBody>
          <a:bodyPr wrap="none">
            <a:spAutoFit/>
          </a:bodyPr>
          <a:lstStyle/>
          <a:p>
            <a:r>
              <a:rPr lang="en-US" sz="1800" b="1" dirty="0" smtClean="0"/>
              <a:t>Rules</a:t>
            </a:r>
            <a:endParaRPr lang="en-US" sz="1800" dirty="0"/>
          </a:p>
        </p:txBody>
      </p:sp>
      <p:sp>
        <p:nvSpPr>
          <p:cNvPr id="19" name="Rectangle 18"/>
          <p:cNvSpPr/>
          <p:nvPr/>
        </p:nvSpPr>
        <p:spPr>
          <a:xfrm>
            <a:off x="5556948" y="5024807"/>
            <a:ext cx="1223412" cy="369332"/>
          </a:xfrm>
          <a:prstGeom prst="rect">
            <a:avLst/>
          </a:prstGeom>
        </p:spPr>
        <p:txBody>
          <a:bodyPr wrap="none">
            <a:spAutoFit/>
          </a:bodyPr>
          <a:lstStyle/>
          <a:p>
            <a:r>
              <a:rPr lang="en-US" sz="1800" b="1" dirty="0"/>
              <a:t>Requests</a:t>
            </a:r>
            <a:endParaRPr lang="en-US" sz="1800" dirty="0"/>
          </a:p>
        </p:txBody>
      </p:sp>
      <p:sp>
        <p:nvSpPr>
          <p:cNvPr id="20" name="Rectangle 19"/>
          <p:cNvSpPr/>
          <p:nvPr/>
        </p:nvSpPr>
        <p:spPr>
          <a:xfrm>
            <a:off x="5364556" y="6179475"/>
            <a:ext cx="1608197" cy="369332"/>
          </a:xfrm>
          <a:prstGeom prst="rect">
            <a:avLst/>
          </a:prstGeom>
        </p:spPr>
        <p:txBody>
          <a:bodyPr wrap="none">
            <a:spAutoFit/>
          </a:bodyPr>
          <a:lstStyle/>
          <a:p>
            <a:r>
              <a:rPr lang="en-US" sz="1800" b="1" dirty="0"/>
              <a:t>Transactions</a:t>
            </a:r>
            <a:endParaRPr lang="en-US" sz="1800" dirty="0"/>
          </a:p>
        </p:txBody>
      </p:sp>
      <p:sp>
        <p:nvSpPr>
          <p:cNvPr id="21" name="Rectangle 20"/>
          <p:cNvSpPr/>
          <p:nvPr/>
        </p:nvSpPr>
        <p:spPr>
          <a:xfrm>
            <a:off x="4098183" y="3352800"/>
            <a:ext cx="4140942" cy="369332"/>
          </a:xfrm>
          <a:prstGeom prst="rect">
            <a:avLst/>
          </a:prstGeom>
        </p:spPr>
        <p:txBody>
          <a:bodyPr wrap="none">
            <a:spAutoFit/>
          </a:bodyPr>
          <a:lstStyle/>
          <a:p>
            <a:r>
              <a:rPr lang="en-US" sz="1800" b="1" dirty="0"/>
              <a:t>‘Market Data</a:t>
            </a:r>
            <a:r>
              <a:rPr lang="en-US" sz="1800" b="1" dirty="0" smtClean="0"/>
              <a:t>’ (prices + transactions)</a:t>
            </a:r>
            <a:endParaRPr lang="en-US" sz="1800" b="1" dirty="0"/>
          </a:p>
        </p:txBody>
      </p:sp>
      <p:sp>
        <p:nvSpPr>
          <p:cNvPr id="22" name="Left-Right Arrow 21"/>
          <p:cNvSpPr/>
          <p:nvPr/>
        </p:nvSpPr>
        <p:spPr bwMode="auto">
          <a:xfrm>
            <a:off x="5095874" y="4812405"/>
            <a:ext cx="1812929" cy="304800"/>
          </a:xfrm>
          <a:prstGeom prst="leftRightArrow">
            <a:avLst/>
          </a:prstGeom>
          <a:solidFill>
            <a:srgbClr val="5FA364"/>
          </a:solidFill>
          <a:ln w="6350" cap="flat" cmpd="sng" algn="ctr">
            <a:solidFill>
              <a:srgbClr val="5FA364"/>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23" name="Bent Arrow 22"/>
          <p:cNvSpPr/>
          <p:nvPr/>
        </p:nvSpPr>
        <p:spPr bwMode="auto">
          <a:xfrm flipH="1" flipV="1">
            <a:off x="5111704" y="5580343"/>
            <a:ext cx="2755759" cy="661784"/>
          </a:xfrm>
          <a:prstGeom prst="bentArrow">
            <a:avLst>
              <a:gd name="adj1" fmla="val 25000"/>
              <a:gd name="adj2" fmla="val 24227"/>
              <a:gd name="adj3" fmla="val 25000"/>
              <a:gd name="adj4" fmla="val 43750"/>
            </a:avLst>
          </a:prstGeom>
          <a:solidFill>
            <a:srgbClr val="D6BC38"/>
          </a:solidFill>
          <a:ln w="6350" cap="flat" cmpd="sng" algn="ctr">
            <a:solidFill>
              <a:srgbClr val="D6BC38"/>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24" name="Bent Arrow 23"/>
          <p:cNvSpPr/>
          <p:nvPr/>
        </p:nvSpPr>
        <p:spPr bwMode="auto">
          <a:xfrm flipH="1">
            <a:off x="5076824" y="3733018"/>
            <a:ext cx="2755759" cy="661784"/>
          </a:xfrm>
          <a:prstGeom prst="bentArrow">
            <a:avLst>
              <a:gd name="adj1" fmla="val 25000"/>
              <a:gd name="adj2" fmla="val 24227"/>
              <a:gd name="adj3" fmla="val 25000"/>
              <a:gd name="adj4" fmla="val 43750"/>
            </a:avLst>
          </a:prstGeom>
          <a:solidFill>
            <a:srgbClr val="6490CB"/>
          </a:solidFill>
          <a:ln w="6350" cap="flat" cmpd="sng" algn="ctr">
            <a:solidFill>
              <a:srgbClr val="6490CB"/>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33" name="TextBox 32"/>
          <p:cNvSpPr txBox="1"/>
          <p:nvPr>
            <p:custDataLst>
              <p:tags r:id="rId3"/>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4</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3414401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Electronic Trading</a:t>
            </a:r>
          </a:p>
        </p:txBody>
      </p:sp>
      <p:sp>
        <p:nvSpPr>
          <p:cNvPr id="4" name="Rectangle 3"/>
          <p:cNvSpPr/>
          <p:nvPr/>
        </p:nvSpPr>
        <p:spPr>
          <a:xfrm>
            <a:off x="1190625" y="1600200"/>
            <a:ext cx="8105775" cy="830997"/>
          </a:xfrm>
          <a:prstGeom prst="rect">
            <a:avLst/>
          </a:prstGeom>
        </p:spPr>
        <p:txBody>
          <a:bodyPr wrap="square">
            <a:spAutoFit/>
          </a:bodyPr>
          <a:lstStyle/>
          <a:p>
            <a:r>
              <a:rPr lang="en-US" sz="2400" b="1" dirty="0"/>
              <a:t>Capital Markets: </a:t>
            </a:r>
            <a:r>
              <a:rPr lang="en-US" sz="2400" dirty="0" smtClean="0"/>
              <a:t>manage</a:t>
            </a:r>
            <a:r>
              <a:rPr lang="en-US" sz="2400" b="1" dirty="0" smtClean="0"/>
              <a:t> </a:t>
            </a:r>
            <a:r>
              <a:rPr lang="en-US" sz="2400" dirty="0" smtClean="0"/>
              <a:t>flow of capital </a:t>
            </a:r>
            <a:r>
              <a:rPr lang="en-US" sz="2400" dirty="0"/>
              <a:t>from those with excess to those with productive uses</a:t>
            </a:r>
            <a:endParaRPr lang="en-US" sz="2400" b="1" dirty="0"/>
          </a:p>
        </p:txBody>
      </p:sp>
      <p:sp>
        <p:nvSpPr>
          <p:cNvPr id="5" name="Oval 4"/>
          <p:cNvSpPr/>
          <p:nvPr/>
        </p:nvSpPr>
        <p:spPr bwMode="auto">
          <a:xfrm>
            <a:off x="6908804" y="4394802"/>
            <a:ext cx="1568260" cy="1156975"/>
          </a:xfrm>
          <a:prstGeom prst="ellipse">
            <a:avLst/>
          </a:prstGeom>
          <a:noFill/>
          <a:ln w="50800" cap="flat" cmpd="sng" algn="ctr">
            <a:solidFill>
              <a:srgbClr val="9579A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Market place</a:t>
            </a:r>
          </a:p>
        </p:txBody>
      </p:sp>
      <p:pic>
        <p:nvPicPr>
          <p:cNvPr id="6" name="Picture 2" descr="Image result for pers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6490" y="3969675"/>
            <a:ext cx="1578800" cy="1578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16490" y="5352943"/>
            <a:ext cx="1505540" cy="369332"/>
          </a:xfrm>
          <a:prstGeom prst="rect">
            <a:avLst/>
          </a:prstGeom>
        </p:spPr>
        <p:txBody>
          <a:bodyPr wrap="none">
            <a:spAutoFit/>
          </a:bodyPr>
          <a:lstStyle/>
          <a:p>
            <a:r>
              <a:rPr lang="en-US" sz="1800" b="1" dirty="0"/>
              <a:t>Participants</a:t>
            </a:r>
            <a:endParaRPr lang="en-US" sz="1800" dirty="0"/>
          </a:p>
        </p:txBody>
      </p:sp>
      <p:sp>
        <p:nvSpPr>
          <p:cNvPr id="8" name="Rectangle 7"/>
          <p:cNvSpPr/>
          <p:nvPr/>
        </p:nvSpPr>
        <p:spPr>
          <a:xfrm>
            <a:off x="8152415" y="5265075"/>
            <a:ext cx="813043" cy="369332"/>
          </a:xfrm>
          <a:prstGeom prst="rect">
            <a:avLst/>
          </a:prstGeom>
          <a:solidFill>
            <a:schemeClr val="bg1"/>
          </a:solidFill>
          <a:ln>
            <a:solidFill>
              <a:schemeClr val="tx1"/>
            </a:solidFill>
          </a:ln>
        </p:spPr>
        <p:txBody>
          <a:bodyPr wrap="none">
            <a:spAutoFit/>
          </a:bodyPr>
          <a:lstStyle/>
          <a:p>
            <a:r>
              <a:rPr lang="en-US" sz="1800" b="1" dirty="0" smtClean="0"/>
              <a:t>Rules</a:t>
            </a:r>
            <a:endParaRPr lang="en-US" sz="1800" dirty="0"/>
          </a:p>
        </p:txBody>
      </p:sp>
      <p:sp>
        <p:nvSpPr>
          <p:cNvPr id="9" name="Rectangle 8"/>
          <p:cNvSpPr/>
          <p:nvPr/>
        </p:nvSpPr>
        <p:spPr>
          <a:xfrm>
            <a:off x="5556948" y="5024807"/>
            <a:ext cx="1223412" cy="369332"/>
          </a:xfrm>
          <a:prstGeom prst="rect">
            <a:avLst/>
          </a:prstGeom>
        </p:spPr>
        <p:txBody>
          <a:bodyPr wrap="none">
            <a:spAutoFit/>
          </a:bodyPr>
          <a:lstStyle/>
          <a:p>
            <a:r>
              <a:rPr lang="en-US" sz="1800" b="1" dirty="0"/>
              <a:t>Requests</a:t>
            </a:r>
            <a:endParaRPr lang="en-US" sz="1800" dirty="0"/>
          </a:p>
        </p:txBody>
      </p:sp>
      <p:sp>
        <p:nvSpPr>
          <p:cNvPr id="10" name="Rectangle 9"/>
          <p:cNvSpPr/>
          <p:nvPr/>
        </p:nvSpPr>
        <p:spPr>
          <a:xfrm>
            <a:off x="5364556" y="6179475"/>
            <a:ext cx="1608197" cy="369332"/>
          </a:xfrm>
          <a:prstGeom prst="rect">
            <a:avLst/>
          </a:prstGeom>
        </p:spPr>
        <p:txBody>
          <a:bodyPr wrap="none">
            <a:spAutoFit/>
          </a:bodyPr>
          <a:lstStyle/>
          <a:p>
            <a:r>
              <a:rPr lang="en-US" sz="1800" b="1" dirty="0"/>
              <a:t>Transactions</a:t>
            </a:r>
            <a:endParaRPr lang="en-US" sz="1800" dirty="0"/>
          </a:p>
        </p:txBody>
      </p:sp>
      <p:sp>
        <p:nvSpPr>
          <p:cNvPr id="11" name="Rectangle 10"/>
          <p:cNvSpPr/>
          <p:nvPr/>
        </p:nvSpPr>
        <p:spPr>
          <a:xfrm>
            <a:off x="4098183" y="3352800"/>
            <a:ext cx="4140942" cy="369332"/>
          </a:xfrm>
          <a:prstGeom prst="rect">
            <a:avLst/>
          </a:prstGeom>
        </p:spPr>
        <p:txBody>
          <a:bodyPr wrap="none">
            <a:spAutoFit/>
          </a:bodyPr>
          <a:lstStyle/>
          <a:p>
            <a:r>
              <a:rPr lang="en-US" sz="1800" b="1" dirty="0"/>
              <a:t>‘Market Data</a:t>
            </a:r>
            <a:r>
              <a:rPr lang="en-US" sz="1800" b="1" dirty="0" smtClean="0"/>
              <a:t>’ (prices + transactions)</a:t>
            </a:r>
            <a:endParaRPr lang="en-US" sz="1800" b="1" dirty="0"/>
          </a:p>
        </p:txBody>
      </p:sp>
      <p:sp>
        <p:nvSpPr>
          <p:cNvPr id="12" name="Left-Right Arrow 11"/>
          <p:cNvSpPr/>
          <p:nvPr/>
        </p:nvSpPr>
        <p:spPr bwMode="auto">
          <a:xfrm>
            <a:off x="5095874" y="4812405"/>
            <a:ext cx="1812929" cy="304800"/>
          </a:xfrm>
          <a:prstGeom prst="leftRightArrow">
            <a:avLst/>
          </a:prstGeom>
          <a:solidFill>
            <a:srgbClr val="5FA364"/>
          </a:solidFill>
          <a:ln w="6350" cap="flat" cmpd="sng" algn="ctr">
            <a:solidFill>
              <a:srgbClr val="5FA364"/>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13" name="Bent Arrow 12"/>
          <p:cNvSpPr/>
          <p:nvPr/>
        </p:nvSpPr>
        <p:spPr bwMode="auto">
          <a:xfrm flipH="1" flipV="1">
            <a:off x="5111704" y="5580343"/>
            <a:ext cx="2755759" cy="661784"/>
          </a:xfrm>
          <a:prstGeom prst="bentArrow">
            <a:avLst>
              <a:gd name="adj1" fmla="val 25000"/>
              <a:gd name="adj2" fmla="val 24227"/>
              <a:gd name="adj3" fmla="val 25000"/>
              <a:gd name="adj4" fmla="val 43750"/>
            </a:avLst>
          </a:prstGeom>
          <a:solidFill>
            <a:srgbClr val="D6BC38"/>
          </a:solidFill>
          <a:ln w="6350" cap="flat" cmpd="sng" algn="ctr">
            <a:solidFill>
              <a:srgbClr val="D6BC38"/>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14" name="Bent Arrow 13"/>
          <p:cNvSpPr/>
          <p:nvPr/>
        </p:nvSpPr>
        <p:spPr bwMode="auto">
          <a:xfrm flipH="1">
            <a:off x="5076824" y="3733018"/>
            <a:ext cx="2755759" cy="661784"/>
          </a:xfrm>
          <a:prstGeom prst="bentArrow">
            <a:avLst>
              <a:gd name="adj1" fmla="val 25000"/>
              <a:gd name="adj2" fmla="val 24227"/>
              <a:gd name="adj3" fmla="val 25000"/>
              <a:gd name="adj4" fmla="val 43750"/>
            </a:avLst>
          </a:prstGeom>
          <a:solidFill>
            <a:srgbClr val="6490CB"/>
          </a:solidFill>
          <a:ln w="6350" cap="flat" cmpd="sng" algn="ctr">
            <a:solidFill>
              <a:srgbClr val="6490CB"/>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pic>
        <p:nvPicPr>
          <p:cNvPr id="17" name="Picture 2" descr="Image result for person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3365" y="3969675"/>
            <a:ext cx="1578800" cy="15788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373365" y="5352943"/>
            <a:ext cx="954107" cy="369332"/>
          </a:xfrm>
          <a:prstGeom prst="rect">
            <a:avLst/>
          </a:prstGeom>
        </p:spPr>
        <p:txBody>
          <a:bodyPr wrap="none">
            <a:spAutoFit/>
          </a:bodyPr>
          <a:lstStyle/>
          <a:p>
            <a:r>
              <a:rPr lang="en-US" sz="1800" b="1" dirty="0"/>
              <a:t>Clients</a:t>
            </a:r>
            <a:endParaRPr lang="en-US" sz="1800" dirty="0"/>
          </a:p>
        </p:txBody>
      </p:sp>
      <p:sp>
        <p:nvSpPr>
          <p:cNvPr id="19" name="Left-Right Arrow 18"/>
          <p:cNvSpPr/>
          <p:nvPr/>
        </p:nvSpPr>
        <p:spPr bwMode="auto">
          <a:xfrm>
            <a:off x="2893250" y="4692793"/>
            <a:ext cx="726064" cy="304800"/>
          </a:xfrm>
          <a:prstGeom prst="leftRightArrow">
            <a:avLst/>
          </a:prstGeom>
          <a:solidFill>
            <a:srgbClr val="9579A1"/>
          </a:solidFill>
          <a:ln w="6350" cap="flat" cmpd="sng" algn="ctr">
            <a:solidFill>
              <a:srgbClr val="9579A1"/>
            </a:solidFill>
            <a:prstDash val="solid"/>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21" name="Rectangle 20"/>
          <p:cNvSpPr/>
          <p:nvPr/>
        </p:nvSpPr>
        <p:spPr bwMode="auto">
          <a:xfrm>
            <a:off x="3276600" y="2981325"/>
            <a:ext cx="5857875" cy="3733800"/>
          </a:xfrm>
          <a:prstGeom prst="rect">
            <a:avLst/>
          </a:prstGeom>
          <a:noFill/>
          <a:ln w="9525" cap="flat" cmpd="sng" algn="ctr">
            <a:solidFill>
              <a:srgbClr val="C00000"/>
            </a:solidFill>
            <a:prstDash val="dash"/>
            <a:round/>
            <a:headEnd type="none" w="med" len="med"/>
            <a:tailEnd type="none" w="med" len="med"/>
          </a:ln>
          <a:effectLst/>
        </p:spPr>
        <p:txBody>
          <a:bodyPr vert="horz" wrap="none" lIns="4572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charset="0"/>
            </a:endParaRPr>
          </a:p>
        </p:txBody>
      </p:sp>
      <p:sp>
        <p:nvSpPr>
          <p:cNvPr id="30" name="TextBox 29"/>
          <p:cNvSpPr txBox="1"/>
          <p:nvPr>
            <p:custDataLst>
              <p:tags r:id="rId3"/>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5</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635090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smtClean="0"/>
              <a:t>Agenda</a:t>
            </a:r>
            <a:endParaRPr lang="en-US" sz="3200" dirty="0"/>
          </a:p>
        </p:txBody>
      </p:sp>
      <p:sp>
        <p:nvSpPr>
          <p:cNvPr id="4" name="Title 86"/>
          <p:cNvSpPr txBox="1">
            <a:spLocks/>
          </p:cNvSpPr>
          <p:nvPr>
            <p:custDataLst>
              <p:tags r:id="rId3"/>
            </p:custDataLst>
          </p:nvPr>
        </p:nvSpPr>
        <p:spPr bwMode="gray">
          <a:xfrm>
            <a:off x="2130552" y="1828799"/>
            <a:ext cx="5943600" cy="485013"/>
          </a:xfrm>
          <a:prstGeom prst="rect">
            <a:avLst/>
          </a:prstGeom>
          <a:solidFill>
            <a:srgbClr val="EAEAEA"/>
          </a:solidFill>
        </p:spPr>
        <p:txBody>
          <a:bodyPr vert="horz" wrap="square" lIns="91440" tIns="45720" rIns="320040" bIns="45720" rtlCol="0" anchor="ctr" anchorCtr="0">
            <a:noAutofit/>
          </a:bodyPr>
          <a:lstStyle>
            <a:defPPr>
              <a:defRPr lang="en-US"/>
            </a:defPPr>
            <a:lvl1pPr>
              <a:defRPr sz="1800">
                <a:solidFill>
                  <a:srgbClr val="000000"/>
                </a:solidFill>
                <a:latin typeface="Arial"/>
                <a:ea typeface="LF_Kai"/>
              </a:defRPr>
            </a:lvl1pPr>
          </a:lstStyle>
          <a:p>
            <a:r>
              <a:rPr lang="en-US" dirty="0"/>
              <a:t>Electronic Trading Introduction</a:t>
            </a:r>
          </a:p>
        </p:txBody>
      </p:sp>
      <p:sp>
        <p:nvSpPr>
          <p:cNvPr id="5" name="TextBox 4"/>
          <p:cNvSpPr txBox="1"/>
          <p:nvPr>
            <p:custDataLst>
              <p:tags r:id="rId4"/>
            </p:custDataLst>
          </p:nvPr>
        </p:nvSpPr>
        <p:spPr bwMode="gray">
          <a:xfrm>
            <a:off x="2130552" y="2581528"/>
            <a:ext cx="5943600" cy="485013"/>
          </a:xfrm>
          <a:prstGeom prst="rect">
            <a:avLst/>
          </a:prstGeom>
          <a:solidFill>
            <a:schemeClr val="accent1"/>
          </a:solidFill>
          <a:ln w="9525">
            <a:noFill/>
            <a:miter lim="800000"/>
            <a:headEnd/>
            <a:tailEnd/>
          </a:ln>
          <a:effectLst/>
        </p:spPr>
        <p:txBody>
          <a:bodyPr vert="horz" wrap="square" lIns="91440" tIns="45720" rIns="320040" bIns="45720" numCol="1" anchor="ctr" anchorCtr="0" compatLnSpc="1">
            <a:prstTxWarp prst="textNoShape">
              <a:avLst/>
            </a:prstTxWarp>
            <a:noAutofit/>
          </a:bodyPr>
          <a:lstStyle>
            <a:defPPr>
              <a:defRPr lang="en-US"/>
            </a:defPPr>
            <a:lvl1pPr defTabSz="1019175" eaLnBrk="1" hangingPunct="1">
              <a:defRPr sz="1800" b="1" kern="0">
                <a:solidFill>
                  <a:srgbClr val="FFFFFF"/>
                </a:solidFill>
                <a:latin typeface="Arial"/>
                <a:ea typeface="LF_Kai"/>
                <a:cs typeface="+mj-cs"/>
              </a:defRPr>
            </a:lvl1pPr>
            <a:lvl2pPr algn="l" defTabSz="1019175" eaLnBrk="1" hangingPunct="1">
              <a:lnSpc>
                <a:spcPts val="2788"/>
              </a:lnSpc>
              <a:spcBef>
                <a:spcPct val="0"/>
              </a:spcBef>
              <a:defRPr>
                <a:solidFill>
                  <a:schemeClr val="tx2"/>
                </a:solidFill>
                <a:ea typeface="LF_Kai" pitchFamily="65" charset="-120"/>
              </a:defRPr>
            </a:lvl2pPr>
            <a:lvl3pPr algn="l" defTabSz="1019175" eaLnBrk="1" hangingPunct="1">
              <a:lnSpc>
                <a:spcPts val="2788"/>
              </a:lnSpc>
              <a:spcBef>
                <a:spcPct val="0"/>
              </a:spcBef>
              <a:defRPr>
                <a:solidFill>
                  <a:schemeClr val="tx2"/>
                </a:solidFill>
                <a:ea typeface="LF_Kai" pitchFamily="65" charset="-120"/>
              </a:defRPr>
            </a:lvl3pPr>
            <a:lvl4pPr algn="l" defTabSz="1019175" eaLnBrk="1" hangingPunct="1">
              <a:lnSpc>
                <a:spcPts val="2788"/>
              </a:lnSpc>
              <a:spcBef>
                <a:spcPct val="0"/>
              </a:spcBef>
              <a:defRPr>
                <a:solidFill>
                  <a:schemeClr val="tx2"/>
                </a:solidFill>
                <a:ea typeface="LF_Kai" pitchFamily="65" charset="-120"/>
              </a:defRPr>
            </a:lvl4pPr>
            <a:lvl5pPr algn="l" defTabSz="1019175" eaLnBrk="1" hangingPunct="1">
              <a:lnSpc>
                <a:spcPts val="2788"/>
              </a:lnSpc>
              <a:spcBef>
                <a:spcPct val="0"/>
              </a:spcBef>
              <a:defRPr>
                <a:solidFill>
                  <a:schemeClr val="tx2"/>
                </a:solidFill>
                <a:ea typeface="LF_Kai" pitchFamily="65" charset="-120"/>
              </a:defRPr>
            </a:lvl5pPr>
            <a:lvl6pPr marL="457200" defTabSz="1019175" fontAlgn="base">
              <a:lnSpc>
                <a:spcPts val="2788"/>
              </a:lnSpc>
              <a:spcBef>
                <a:spcPct val="0"/>
              </a:spcBef>
              <a:spcAft>
                <a:spcPct val="0"/>
              </a:spcAft>
              <a:defRPr>
                <a:solidFill>
                  <a:schemeClr val="tx2"/>
                </a:solidFill>
                <a:ea typeface="LF_Kai" pitchFamily="65" charset="-120"/>
              </a:defRPr>
            </a:lvl6pPr>
            <a:lvl7pPr marL="914400" defTabSz="1019175" fontAlgn="base">
              <a:lnSpc>
                <a:spcPts val="2788"/>
              </a:lnSpc>
              <a:spcBef>
                <a:spcPct val="0"/>
              </a:spcBef>
              <a:spcAft>
                <a:spcPct val="0"/>
              </a:spcAft>
              <a:defRPr>
                <a:solidFill>
                  <a:schemeClr val="tx2"/>
                </a:solidFill>
                <a:ea typeface="LF_Kai" pitchFamily="65" charset="-120"/>
              </a:defRPr>
            </a:lvl7pPr>
            <a:lvl8pPr marL="1371600" defTabSz="1019175" fontAlgn="base">
              <a:lnSpc>
                <a:spcPts val="2788"/>
              </a:lnSpc>
              <a:spcBef>
                <a:spcPct val="0"/>
              </a:spcBef>
              <a:spcAft>
                <a:spcPct val="0"/>
              </a:spcAft>
              <a:defRPr>
                <a:solidFill>
                  <a:schemeClr val="tx2"/>
                </a:solidFill>
                <a:ea typeface="LF_Kai" pitchFamily="65" charset="-120"/>
              </a:defRPr>
            </a:lvl8pPr>
            <a:lvl9pPr marL="1828800" defTabSz="1019175" fontAlgn="base">
              <a:lnSpc>
                <a:spcPts val="2788"/>
              </a:lnSpc>
              <a:spcBef>
                <a:spcPct val="0"/>
              </a:spcBef>
              <a:spcAft>
                <a:spcPct val="0"/>
              </a:spcAft>
              <a:defRPr>
                <a:solidFill>
                  <a:schemeClr val="tx2"/>
                </a:solidFill>
                <a:ea typeface="LF_Kai" pitchFamily="65" charset="-120"/>
              </a:defRPr>
            </a:lvl9pPr>
          </a:lstStyle>
          <a:p>
            <a:r>
              <a:rPr lang="en-US"/>
              <a:t>Engineering Challenges</a:t>
            </a:r>
            <a:endParaRPr lang="en-US" dirty="0"/>
          </a:p>
        </p:txBody>
      </p:sp>
      <p:sp>
        <p:nvSpPr>
          <p:cNvPr id="6" name="TextBox 5"/>
          <p:cNvSpPr txBox="1"/>
          <p:nvPr>
            <p:custDataLst>
              <p:tags r:id="rId5"/>
            </p:custDataLst>
          </p:nvPr>
        </p:nvSpPr>
        <p:spPr bwMode="gray">
          <a:xfrm>
            <a:off x="2130552" y="3334257"/>
            <a:ext cx="5943600" cy="485013"/>
          </a:xfrm>
          <a:prstGeom prst="rect">
            <a:avLst/>
          </a:prstGeom>
          <a:solidFill>
            <a:srgbClr val="EAEAEA"/>
          </a:solidFill>
        </p:spPr>
        <p:txBody>
          <a:bodyPr vert="horz" wrap="square" lIns="91440" tIns="45720" rIns="320040" bIns="45720" rtlCol="0" anchor="ctr" anchorCtr="0">
            <a:noAutofit/>
          </a:bodyPr>
          <a:lstStyle/>
          <a:p>
            <a:r>
              <a:rPr lang="en-US" sz="1800" smtClean="0">
                <a:solidFill>
                  <a:srgbClr val="000000"/>
                </a:solidFill>
                <a:latin typeface="Arial"/>
                <a:ea typeface="LF_Kai"/>
              </a:rPr>
              <a:t>Rewarding</a:t>
            </a:r>
            <a:endParaRPr lang="en-US" sz="1800" dirty="0">
              <a:solidFill>
                <a:srgbClr val="000000"/>
              </a:solidFill>
              <a:latin typeface="Arial"/>
              <a:ea typeface="LF_Kai"/>
            </a:endParaRPr>
          </a:p>
        </p:txBody>
      </p:sp>
      <p:sp>
        <p:nvSpPr>
          <p:cNvPr id="7" name="TextBox 6"/>
          <p:cNvSpPr txBox="1"/>
          <p:nvPr>
            <p:custDataLst>
              <p:tags r:id="rId6"/>
            </p:custDataLst>
          </p:nvPr>
        </p:nvSpPr>
        <p:spPr bwMode="gray">
          <a:xfrm>
            <a:off x="2130552" y="4086986"/>
            <a:ext cx="5943600" cy="485013"/>
          </a:xfrm>
          <a:prstGeom prst="rect">
            <a:avLst/>
          </a:prstGeom>
          <a:solidFill>
            <a:srgbClr val="EAEAEA"/>
          </a:solidFill>
        </p:spPr>
        <p:txBody>
          <a:bodyPr vert="horz" wrap="square" lIns="91440" tIns="45720" rIns="320040" bIns="45720" rtlCol="0" anchor="ctr" anchorCtr="0">
            <a:noAutofit/>
          </a:bodyPr>
          <a:lstStyle/>
          <a:p>
            <a:r>
              <a:rPr lang="en-US" sz="1800" smtClean="0">
                <a:solidFill>
                  <a:srgbClr val="000000"/>
                </a:solidFill>
                <a:latin typeface="Arial"/>
                <a:ea typeface="LF_Kai"/>
              </a:rPr>
              <a:t>Group Project</a:t>
            </a:r>
            <a:endParaRPr lang="en-US" sz="1800" dirty="0">
              <a:solidFill>
                <a:srgbClr val="000000"/>
              </a:solidFill>
              <a:latin typeface="Arial"/>
              <a:ea typeface="LF_Kai"/>
            </a:endParaRPr>
          </a:p>
        </p:txBody>
      </p:sp>
      <p:sp>
        <p:nvSpPr>
          <p:cNvPr id="8" name="Rectangle 7"/>
          <p:cNvSpPr/>
          <p:nvPr/>
        </p:nvSpPr>
        <p:spPr bwMode="auto">
          <a:xfrm>
            <a:off x="1481137" y="2614612"/>
            <a:ext cx="414338" cy="414338"/>
          </a:xfrm>
          <a:prstGeom prst="rect">
            <a:avLst/>
          </a:prstGeom>
          <a:noFill/>
          <a:ln w="69850" cap="sq" cmpd="sng" algn="ctr">
            <a:solidFill>
              <a:schemeClr val="accent1"/>
            </a:solidFill>
            <a:prstDash val="solid"/>
            <a:miter lim="800000"/>
            <a:headEnd type="none" w="med" len="med"/>
            <a:tailEnd type="none" w="med" len="med"/>
          </a:ln>
          <a:effectLst/>
        </p:spPr>
        <p:txBody>
          <a:bodyPr vert="horz" wrap="none" lIns="182880" tIns="45720" rIns="4572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6600" b="0" i="0" u="none" strike="noStrike" cap="none" normalizeH="0" baseline="0" dirty="0" smtClean="0">
                <a:ln>
                  <a:noFill/>
                </a:ln>
                <a:solidFill>
                  <a:srgbClr val="93C196"/>
                </a:solidFill>
                <a:effectLst/>
                <a:latin typeface="Arial" charset="0"/>
                <a:sym typeface="Wingdings"/>
              </a:rPr>
              <a:t></a:t>
            </a:r>
            <a:endParaRPr kumimoji="0" lang="en-US" sz="6600" b="0" i="0" u="none" strike="noStrike" cap="none" normalizeH="0" baseline="0" dirty="0" smtClean="0">
              <a:ln>
                <a:noFill/>
              </a:ln>
              <a:solidFill>
                <a:srgbClr val="93C196"/>
              </a:solidFill>
              <a:effectLst/>
              <a:latin typeface="Arial" charset="0"/>
            </a:endParaRPr>
          </a:p>
        </p:txBody>
      </p:sp>
      <p:sp>
        <p:nvSpPr>
          <p:cNvPr id="3" name="TextBox 2"/>
          <p:cNvSpPr txBox="1"/>
          <p:nvPr>
            <p:custDataLst>
              <p:tags r:id="rId7"/>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6</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1537304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custDataLst>
              <p:tags r:id="rId2"/>
            </p:custDataLst>
          </p:nvPr>
        </p:nvSpPr>
        <p:spPr bwMode="auto">
          <a:xfrm rot="16200000">
            <a:off x="-2130552" y="4562856"/>
            <a:ext cx="5532120" cy="137160"/>
          </a:xfrm>
          <a:prstGeom prst="rect">
            <a:avLst/>
          </a:prstGeom>
          <a:noFill/>
        </p:spPr>
        <p:txBody>
          <a:bodyPr vert="horz" wrap="none" lIns="0" tIns="0" rIns="0" bIns="0" rtlCol="0" anchor="b">
            <a:noAutofit/>
          </a:bodyPr>
          <a:lstStyle/>
          <a:p>
            <a:pPr>
              <a:lnSpc>
                <a:spcPts val="1200"/>
              </a:lnSpc>
              <a:spcBef>
                <a:spcPts val="0"/>
              </a:spcBef>
              <a:spcAft>
                <a:spcPts val="0"/>
              </a:spcAft>
            </a:pPr>
            <a:r>
              <a:rPr lang="pt-BR" sz="700" dirty="0" smtClean="0">
                <a:solidFill>
                  <a:srgbClr val="6D6E71"/>
                </a:solidFill>
                <a:latin typeface="Arial"/>
                <a:ea typeface="LF_Kai"/>
              </a:rPr>
              <a:t>J . P .   M O R G A N   C H A S E   A N D   C O L U M B I A   C O M S W 4 1 5 6</a:t>
            </a:r>
            <a:endParaRPr lang="en-US" sz="700" dirty="0">
              <a:solidFill>
                <a:srgbClr val="6D6E71"/>
              </a:solidFill>
              <a:latin typeface="Arial"/>
              <a:ea typeface="LF_Kai"/>
            </a:endParaRPr>
          </a:p>
        </p:txBody>
      </p:sp>
      <p:sp>
        <p:nvSpPr>
          <p:cNvPr id="2" name="Title 1"/>
          <p:cNvSpPr>
            <a:spLocks noGrp="1"/>
          </p:cNvSpPr>
          <p:nvPr>
            <p:ph type="title"/>
          </p:nvPr>
        </p:nvSpPr>
        <p:spPr/>
        <p:txBody>
          <a:bodyPr/>
          <a:lstStyle/>
          <a:p>
            <a:r>
              <a:rPr lang="en-US" sz="3200" dirty="0"/>
              <a:t>Sample Engineering Challenges</a:t>
            </a:r>
          </a:p>
        </p:txBody>
      </p:sp>
      <p:grpSp>
        <p:nvGrpSpPr>
          <p:cNvPr id="11" name="Group 10"/>
          <p:cNvGrpSpPr/>
          <p:nvPr/>
        </p:nvGrpSpPr>
        <p:grpSpPr>
          <a:xfrm>
            <a:off x="1219200" y="2590800"/>
            <a:ext cx="8039100" cy="3230360"/>
            <a:chOff x="1219200" y="1830388"/>
            <a:chExt cx="9296400" cy="3735582"/>
          </a:xfrm>
        </p:grpSpPr>
        <p:sp>
          <p:nvSpPr>
            <p:cNvPr id="4" name="Rectangle 3"/>
            <p:cNvSpPr>
              <a:spLocks noChangeArrowheads="1"/>
            </p:cNvSpPr>
            <p:nvPr>
              <p:custDataLst>
                <p:tags r:id="rId4"/>
              </p:custDataLst>
            </p:nvPr>
          </p:nvSpPr>
          <p:spPr bwMode="gray">
            <a:xfrm>
              <a:off x="1219200" y="1830388"/>
              <a:ext cx="2209800" cy="1768896"/>
            </a:xfrm>
            <a:prstGeom prst="rect">
              <a:avLst/>
            </a:prstGeom>
            <a:solidFill>
              <a:schemeClr val="accent1"/>
            </a:solidFill>
            <a:ln w="3175">
              <a:noFill/>
              <a:miter lim="800000"/>
              <a:headEnd/>
              <a:tailEnd/>
            </a:ln>
          </p:spPr>
          <p:txBody>
            <a:bodyPr lIns="0" tIns="0" rIns="0" bIns="0" anchor="ctr">
              <a:normAutofit/>
            </a:bodyPr>
            <a:lstStyle/>
            <a:p>
              <a:pPr marL="7242" algn="ctr" defTabSz="914325"/>
              <a:r>
                <a:rPr lang="en-US" altLang="zh-TW" sz="2000" b="1" dirty="0">
                  <a:solidFill>
                    <a:srgbClr val="FFFFFF"/>
                  </a:solidFill>
                </a:rPr>
                <a:t>Methodology</a:t>
              </a:r>
              <a:endParaRPr lang="en-US" altLang="zh-TW" sz="2000" b="1" dirty="0">
                <a:solidFill>
                  <a:srgbClr val="FFFFFF"/>
                </a:solidFill>
                <a:latin typeface="+mn-lt"/>
              </a:endParaRPr>
            </a:p>
          </p:txBody>
        </p:sp>
        <p:sp>
          <p:nvSpPr>
            <p:cNvPr id="5" name="Rectangle 4"/>
            <p:cNvSpPr>
              <a:spLocks noChangeArrowheads="1"/>
            </p:cNvSpPr>
            <p:nvPr>
              <p:custDataLst>
                <p:tags r:id="rId5"/>
              </p:custDataLst>
            </p:nvPr>
          </p:nvSpPr>
          <p:spPr bwMode="gray">
            <a:xfrm>
              <a:off x="8305800" y="1830388"/>
              <a:ext cx="2209800" cy="1768896"/>
            </a:xfrm>
            <a:prstGeom prst="rect">
              <a:avLst/>
            </a:prstGeom>
            <a:solidFill>
              <a:schemeClr val="hlink"/>
            </a:solidFill>
            <a:ln w="3175">
              <a:noFill/>
              <a:miter lim="800000"/>
              <a:headEnd/>
              <a:tailEnd/>
            </a:ln>
          </p:spPr>
          <p:txBody>
            <a:bodyPr lIns="0" tIns="0" rIns="0" bIns="0" anchor="ctr">
              <a:normAutofit/>
            </a:bodyPr>
            <a:lstStyle/>
            <a:p>
              <a:pPr marL="7242" algn="ctr" defTabSz="914325"/>
              <a:r>
                <a:rPr lang="en-US" altLang="zh-TW" sz="2000" b="1" dirty="0" smtClean="0">
                  <a:solidFill>
                    <a:srgbClr val="FFFFFF"/>
                  </a:solidFill>
                  <a:latin typeface="+mn-lt"/>
                </a:rPr>
                <a:t>Availability</a:t>
              </a:r>
              <a:endParaRPr lang="en-US" altLang="zh-TW" sz="2000" b="1" dirty="0">
                <a:solidFill>
                  <a:srgbClr val="FFFFFF"/>
                </a:solidFill>
                <a:latin typeface="+mn-lt"/>
              </a:endParaRPr>
            </a:p>
          </p:txBody>
        </p:sp>
        <p:sp>
          <p:nvSpPr>
            <p:cNvPr id="6" name="Rectangle 5"/>
            <p:cNvSpPr>
              <a:spLocks noChangeArrowheads="1"/>
            </p:cNvSpPr>
            <p:nvPr>
              <p:custDataLst>
                <p:tags r:id="rId6"/>
              </p:custDataLst>
            </p:nvPr>
          </p:nvSpPr>
          <p:spPr bwMode="gray">
            <a:xfrm>
              <a:off x="4686300" y="3797074"/>
              <a:ext cx="2209800" cy="1768896"/>
            </a:xfrm>
            <a:prstGeom prst="rect">
              <a:avLst/>
            </a:prstGeom>
            <a:solidFill>
              <a:srgbClr val="9579A1"/>
            </a:solidFill>
            <a:ln w="6350">
              <a:solidFill>
                <a:srgbClr val="9579A1"/>
              </a:solidFill>
              <a:miter lim="800000"/>
              <a:headEnd/>
              <a:tailEnd/>
            </a:ln>
          </p:spPr>
          <p:txBody>
            <a:bodyPr lIns="0" tIns="0" rIns="0" bIns="0" anchor="ctr">
              <a:normAutofit/>
            </a:bodyPr>
            <a:lstStyle/>
            <a:p>
              <a:pPr marL="7242" algn="ctr" defTabSz="914325"/>
              <a:r>
                <a:rPr lang="en-US" altLang="zh-TW" sz="2000" b="1" dirty="0" smtClean="0">
                  <a:solidFill>
                    <a:srgbClr val="FFFFFF"/>
                  </a:solidFill>
                  <a:latin typeface="+mn-lt"/>
                </a:rPr>
                <a:t>Production</a:t>
              </a:r>
              <a:endParaRPr lang="en-US" altLang="zh-TW" sz="2000" b="1" dirty="0">
                <a:solidFill>
                  <a:srgbClr val="FFFFFF"/>
                </a:solidFill>
                <a:latin typeface="+mn-lt"/>
              </a:endParaRPr>
            </a:p>
          </p:txBody>
        </p:sp>
        <p:sp>
          <p:nvSpPr>
            <p:cNvPr id="7" name="Rectangle 15"/>
            <p:cNvSpPr>
              <a:spLocks noChangeArrowheads="1"/>
            </p:cNvSpPr>
            <p:nvPr>
              <p:custDataLst>
                <p:tags r:id="rId7"/>
              </p:custDataLst>
            </p:nvPr>
          </p:nvSpPr>
          <p:spPr bwMode="gray">
            <a:xfrm>
              <a:off x="3581400" y="1830388"/>
              <a:ext cx="2209800" cy="1768896"/>
            </a:xfrm>
            <a:prstGeom prst="rect">
              <a:avLst/>
            </a:prstGeom>
            <a:solidFill>
              <a:srgbClr val="D58B46"/>
            </a:solidFill>
            <a:ln w="6350">
              <a:solidFill>
                <a:srgbClr val="D58B46"/>
              </a:solidFill>
              <a:miter lim="800000"/>
              <a:headEnd/>
              <a:tailEnd/>
            </a:ln>
          </p:spPr>
          <p:txBody>
            <a:bodyPr lIns="0" tIns="0" rIns="0" bIns="0" anchor="ctr">
              <a:normAutofit/>
            </a:bodyPr>
            <a:lstStyle/>
            <a:p>
              <a:pPr marL="7242" algn="ctr" defTabSz="914325"/>
              <a:r>
                <a:rPr lang="en-US" altLang="zh-TW" sz="2000" b="1" dirty="0">
                  <a:solidFill>
                    <a:srgbClr val="FFFFFF"/>
                  </a:solidFill>
                </a:rPr>
                <a:t>Requirements</a:t>
              </a:r>
              <a:endParaRPr lang="en-US" altLang="zh-TW" sz="2000" b="1" dirty="0">
                <a:solidFill>
                  <a:srgbClr val="FFFFFF"/>
                </a:solidFill>
                <a:latin typeface="+mn-lt"/>
              </a:endParaRPr>
            </a:p>
          </p:txBody>
        </p:sp>
        <p:sp>
          <p:nvSpPr>
            <p:cNvPr id="8" name="Rectangle 15"/>
            <p:cNvSpPr>
              <a:spLocks noChangeArrowheads="1"/>
            </p:cNvSpPr>
            <p:nvPr>
              <p:custDataLst>
                <p:tags r:id="rId8"/>
              </p:custDataLst>
            </p:nvPr>
          </p:nvSpPr>
          <p:spPr bwMode="gray">
            <a:xfrm>
              <a:off x="2324100" y="3782560"/>
              <a:ext cx="2209800" cy="1768896"/>
            </a:xfrm>
            <a:prstGeom prst="rect">
              <a:avLst/>
            </a:prstGeom>
            <a:solidFill>
              <a:srgbClr val="5BA5A3"/>
            </a:solidFill>
            <a:ln w="6350">
              <a:solidFill>
                <a:srgbClr val="5BA5A3"/>
              </a:solidFill>
              <a:miter lim="800000"/>
              <a:headEnd/>
              <a:tailEnd/>
            </a:ln>
          </p:spPr>
          <p:txBody>
            <a:bodyPr lIns="0" tIns="0" rIns="0" bIns="0" anchor="ctr">
              <a:normAutofit/>
            </a:bodyPr>
            <a:lstStyle/>
            <a:p>
              <a:pPr marL="7242" algn="ctr" defTabSz="914325"/>
              <a:r>
                <a:rPr lang="en-US" altLang="zh-TW" sz="2000" b="1" dirty="0" smtClean="0">
                  <a:solidFill>
                    <a:srgbClr val="FFFFFF"/>
                  </a:solidFill>
                  <a:latin typeface="+mn-lt"/>
                </a:rPr>
                <a:t>Testing</a:t>
              </a:r>
              <a:endParaRPr lang="en-US" altLang="zh-TW" sz="2000" b="1" dirty="0">
                <a:solidFill>
                  <a:srgbClr val="FFFFFF"/>
                </a:solidFill>
                <a:latin typeface="+mn-lt"/>
              </a:endParaRPr>
            </a:p>
          </p:txBody>
        </p:sp>
        <p:sp>
          <p:nvSpPr>
            <p:cNvPr id="9" name="Rectangle 15"/>
            <p:cNvSpPr>
              <a:spLocks noChangeArrowheads="1"/>
            </p:cNvSpPr>
            <p:nvPr>
              <p:custDataLst>
                <p:tags r:id="rId9"/>
              </p:custDataLst>
            </p:nvPr>
          </p:nvSpPr>
          <p:spPr bwMode="gray">
            <a:xfrm>
              <a:off x="7048500" y="3782560"/>
              <a:ext cx="2209800" cy="1768896"/>
            </a:xfrm>
            <a:prstGeom prst="rect">
              <a:avLst/>
            </a:prstGeom>
            <a:solidFill>
              <a:srgbClr val="AB8341"/>
            </a:solidFill>
            <a:ln w="6350">
              <a:solidFill>
                <a:srgbClr val="AB8341"/>
              </a:solidFill>
              <a:miter lim="800000"/>
              <a:headEnd/>
              <a:tailEnd/>
            </a:ln>
          </p:spPr>
          <p:txBody>
            <a:bodyPr lIns="0" tIns="0" rIns="0" bIns="0" anchor="ctr">
              <a:normAutofit/>
            </a:bodyPr>
            <a:lstStyle/>
            <a:p>
              <a:pPr marL="7242" algn="ctr" defTabSz="914325"/>
              <a:r>
                <a:rPr lang="en-US" altLang="zh-TW" sz="2000" b="1" dirty="0" smtClean="0">
                  <a:solidFill>
                    <a:srgbClr val="FFFFFF"/>
                  </a:solidFill>
                  <a:latin typeface="+mn-lt"/>
                </a:rPr>
                <a:t>Data Engineering</a:t>
              </a:r>
              <a:endParaRPr lang="en-US" altLang="zh-TW" sz="2000" b="1" dirty="0">
                <a:solidFill>
                  <a:srgbClr val="FFFFFF"/>
                </a:solidFill>
                <a:latin typeface="+mn-lt"/>
              </a:endParaRPr>
            </a:p>
          </p:txBody>
        </p:sp>
        <p:sp>
          <p:nvSpPr>
            <p:cNvPr id="10" name="Rectangle 15"/>
            <p:cNvSpPr>
              <a:spLocks noChangeArrowheads="1"/>
            </p:cNvSpPr>
            <p:nvPr>
              <p:custDataLst>
                <p:tags r:id="rId10"/>
              </p:custDataLst>
            </p:nvPr>
          </p:nvSpPr>
          <p:spPr bwMode="gray">
            <a:xfrm>
              <a:off x="5976257" y="1830388"/>
              <a:ext cx="2209800" cy="1768896"/>
            </a:xfrm>
            <a:prstGeom prst="rect">
              <a:avLst/>
            </a:prstGeom>
            <a:solidFill>
              <a:srgbClr val="5FA364"/>
            </a:solidFill>
            <a:ln w="6350">
              <a:solidFill>
                <a:srgbClr val="5FA364"/>
              </a:solidFill>
              <a:miter lim="800000"/>
              <a:headEnd/>
              <a:tailEnd/>
            </a:ln>
          </p:spPr>
          <p:txBody>
            <a:bodyPr lIns="0" tIns="0" rIns="0" bIns="0" anchor="ctr">
              <a:normAutofit/>
            </a:bodyPr>
            <a:lstStyle/>
            <a:p>
              <a:pPr marL="7242" algn="ctr" defTabSz="914325"/>
              <a:r>
                <a:rPr lang="en-US" altLang="zh-TW" sz="2000" b="1" dirty="0" smtClean="0">
                  <a:solidFill>
                    <a:srgbClr val="FFFFFF"/>
                  </a:solidFill>
                  <a:latin typeface="+mn-lt"/>
                </a:rPr>
                <a:t>Architecture</a:t>
              </a:r>
              <a:endParaRPr lang="en-US" altLang="zh-TW" sz="2000" b="1" dirty="0">
                <a:solidFill>
                  <a:srgbClr val="FFFFFF"/>
                </a:solidFill>
                <a:latin typeface="+mn-lt"/>
              </a:endParaRPr>
            </a:p>
          </p:txBody>
        </p:sp>
      </p:grpSp>
      <p:sp>
        <p:nvSpPr>
          <p:cNvPr id="20" name="TextBox 19"/>
          <p:cNvSpPr txBox="1"/>
          <p:nvPr>
            <p:custDataLst>
              <p:tags r:id="rId3"/>
            </p:custDataLst>
          </p:nvPr>
        </p:nvSpPr>
        <p:spPr bwMode="gray">
          <a:xfrm>
            <a:off x="5175504" y="7251192"/>
            <a:ext cx="155448" cy="155448"/>
          </a:xfrm>
          <a:prstGeom prst="rect">
            <a:avLst/>
          </a:prstGeom>
          <a:noFill/>
        </p:spPr>
        <p:txBody>
          <a:bodyPr vert="horz" wrap="none" lIns="0" tIns="0" rIns="0" bIns="0" rtlCol="0" anchor="ctr">
            <a:noAutofit/>
          </a:bodyPr>
          <a:lstStyle/>
          <a:p>
            <a:pPr algn="ctr"/>
            <a:r>
              <a:rPr lang="en-US" sz="1000" b="1" smtClean="0">
                <a:solidFill>
                  <a:srgbClr val="6D6E71"/>
                </a:solidFill>
                <a:latin typeface="Arial"/>
                <a:ea typeface="LF_Kai"/>
              </a:rPr>
              <a:t>7</a:t>
            </a:r>
            <a:endParaRPr lang="en-US" sz="1000" b="1" dirty="0">
              <a:solidFill>
                <a:srgbClr val="6D6E71"/>
              </a:solidFill>
              <a:latin typeface="Arial"/>
              <a:ea typeface="LF_Kai"/>
            </a:endParaRPr>
          </a:p>
        </p:txBody>
      </p:sp>
    </p:spTree>
    <p:custDataLst>
      <p:tags r:id="rId1"/>
    </p:custDataLst>
    <p:extLst>
      <p:ext uri="{BB962C8B-B14F-4D97-AF65-F5344CB8AC3E}">
        <p14:creationId xmlns:p14="http://schemas.microsoft.com/office/powerpoint/2010/main" val="32409429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JPM_EMAIL_WATERMARK" val="Internal (blocked from external email)"/>
  <p:tag name="ISUNDOENTRY" val=""/>
  <p:tag name="CLASSIC_PROPERTY_UPDATED" val="true"/>
  <p:tag name="DONOTCONVERT" val="o604713;"/>
  <p:tag name="CLASSIC_AGENDA_INSERTED" val="true"/>
  <p:tag name="CLASSIC_REFRESH_EXECUTED" val="true"/>
  <p:tag name="JPM_ACTIVE_TEMPLATE" val="Pitchbook-US.potx"/>
  <p:tag name="JPM_AGENDA_PAGE_TITLE" val="Agenda"/>
  <p:tag name="JPM_APPENDIX_PAGE_TITLE" val=" "/>
  <p:tag name="JPM_BASE_TEMPLATE" val="Pitchbook-US.potx"/>
  <p:tag name="JPM_BRAND" val="J.P.Morgan"/>
  <p:tag name="JPM_BRAND_ALT" val="J.P.Morgan"/>
  <p:tag name="JPM_CONTINUOUS_NUMBERING" val="True"/>
  <p:tag name="JPM_RESTART_NUMBERS" val="False"/>
  <p:tag name="JPM_PAGE_NUMBERS" val="True"/>
  <p:tag name="JPM_SECTION_NUMBERS" val="False"/>
  <p:tag name="JPM_TRACKERS" val="True"/>
  <p:tag name="JPM_NUMBER_PAGES" val="True"/>
  <p:tag name="JPM_TRACKER_FILENAME_ONLY" val="False"/>
  <p:tag name="JPM_TRACKER_FULL_PATH" val="False"/>
  <p:tag name="JPM_TRACKER_USER_PATH" val="False"/>
  <p:tag name="JPM_TRACKER_USER_PATH_TEXT" val=" "/>
  <p:tag name="JPM_TRACKER_NONE" val="True"/>
  <p:tag name="JPM_LANGUAGE" val="1033"/>
  <p:tag name="JPM_PREFERRED_LOB" val="IB"/>
  <p:tag name="JPM_CONFIDENTIAL" val="False"/>
  <p:tag name="JPM_DESIGN_THEME" val="J.P.Morgan"/>
  <p:tag name="MSOFFICE_VERSION" val="14.0"/>
</p:tagLst>
</file>

<file path=ppt/tags/tag10.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tagLst>
</file>

<file path=ppt/tags/tag100.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101.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102.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103.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104.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105.xml><?xml version="1.0" encoding="utf-8"?>
<p:tagLst xmlns:a="http://schemas.openxmlformats.org/drawingml/2006/main" xmlns:r="http://schemas.openxmlformats.org/officeDocument/2006/relationships" xmlns:p="http://schemas.openxmlformats.org/presentationml/2006/main">
  <p:tag name="JPM_TEXT_SIZE" val="11"/>
</p:tagLst>
</file>

<file path=ppt/tags/tag106.xml><?xml version="1.0" encoding="utf-8"?>
<p:tagLst xmlns:a="http://schemas.openxmlformats.org/drawingml/2006/main" xmlns:r="http://schemas.openxmlformats.org/officeDocument/2006/relationships" xmlns:p="http://schemas.openxmlformats.org/presentationml/2006/main">
  <p:tag name="JPM_PLACEHOLDER" val="JPM_PLACEHOLDER"/>
  <p:tag name="JPM_TEXT_SIZE" val="11"/>
</p:tagLst>
</file>

<file path=ppt/tags/tag107.xml><?xml version="1.0" encoding="utf-8"?>
<p:tagLst xmlns:a="http://schemas.openxmlformats.org/drawingml/2006/main" xmlns:r="http://schemas.openxmlformats.org/officeDocument/2006/relationships" xmlns:p="http://schemas.openxmlformats.org/presentationml/2006/main">
  <p:tag name="JPM_OBJECT_NAME" val="jpmObjectTitle"/>
</p:tagLst>
</file>

<file path=ppt/tags/tag108.xml><?xml version="1.0" encoding="utf-8"?>
<p:tagLst xmlns:a="http://schemas.openxmlformats.org/drawingml/2006/main" xmlns:r="http://schemas.openxmlformats.org/officeDocument/2006/relationships" xmlns:p="http://schemas.openxmlformats.org/presentationml/2006/main">
  <p:tag name="JPM_PLACEHOLDER" val="JPM_PLACEHOLDER"/>
  <p:tag name="JPM_TEXT_SIZE" val="11"/>
</p:tagLst>
</file>

<file path=ppt/tags/tag109.xml><?xml version="1.0" encoding="utf-8"?>
<p:tagLst xmlns:a="http://schemas.openxmlformats.org/drawingml/2006/main" xmlns:r="http://schemas.openxmlformats.org/officeDocument/2006/relationships" xmlns:p="http://schemas.openxmlformats.org/presentationml/2006/main">
  <p:tag name="JPM_OBJECT_NAME" val="jpmObjectTitle"/>
</p:tagLst>
</file>

<file path=ppt/tags/tag11.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ase &amp; Co."/>
</p:tagLst>
</file>

<file path=ppt/tags/tag110.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111.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112.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113.xml><?xml version="1.0" encoding="utf-8"?>
<p:tagLst xmlns:a="http://schemas.openxmlformats.org/drawingml/2006/main" xmlns:r="http://schemas.openxmlformats.org/officeDocument/2006/relationships" xmlns:p="http://schemas.openxmlformats.org/presentationml/2006/main">
  <p:tag name="JPM_CONVERT_POSITION" val="72;261.875;280.875;494.125"/>
  <p:tag name="JPM_TEXT_SIZE" val="11"/>
</p:tagLst>
</file>

<file path=ppt/tags/tag114.xml><?xml version="1.0" encoding="utf-8"?>
<p:tagLst xmlns:a="http://schemas.openxmlformats.org/drawingml/2006/main" xmlns:r="http://schemas.openxmlformats.org/officeDocument/2006/relationships" xmlns:p="http://schemas.openxmlformats.org/presentationml/2006/main">
  <p:tag name="JPM_CONVERT_POSITION" val="72;261.875;358.25;494.125"/>
  <p:tag name="JPM_TEXT_SIZE" val="11"/>
</p:tagLst>
</file>

<file path=ppt/tags/tag115.xml><?xml version="1.0" encoding="utf-8"?>
<p:tagLst xmlns:a="http://schemas.openxmlformats.org/drawingml/2006/main" xmlns:r="http://schemas.openxmlformats.org/officeDocument/2006/relationships" xmlns:p="http://schemas.openxmlformats.org/presentationml/2006/main">
  <p:tag name="JPM_CONVERT_POSITION" val="72;261.875;435.75;494.125"/>
  <p:tag name="JPM_TEXT_SIZE" val="11"/>
</p:tagLst>
</file>

<file path=ppt/tags/tag116.xml><?xml version="1.0" encoding="utf-8"?>
<p:tagLst xmlns:a="http://schemas.openxmlformats.org/drawingml/2006/main" xmlns:r="http://schemas.openxmlformats.org/officeDocument/2006/relationships" xmlns:p="http://schemas.openxmlformats.org/presentationml/2006/main">
  <p:tag name="JPM_CONVERT_POSITION" val="72;261.875;126;494.125"/>
  <p:tag name="JPM_TEXT_SIZE" val="11"/>
</p:tagLst>
</file>

<file path=ppt/tags/tag117.xml><?xml version="1.0" encoding="utf-8"?>
<p:tagLst xmlns:a="http://schemas.openxmlformats.org/drawingml/2006/main" xmlns:r="http://schemas.openxmlformats.org/officeDocument/2006/relationships" xmlns:p="http://schemas.openxmlformats.org/presentationml/2006/main">
  <p:tag name="JPM_CONVERT_POSITION" val="72;261.875;203.375;494.125"/>
  <p:tag name="JPM_TEXT_SIZE" val="11"/>
</p:tagLst>
</file>

<file path=ppt/tags/tag11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11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12.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China"/>
</p:tagLst>
</file>

<file path=ppt/tags/tag120.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121.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13.xml><?xml version="1.0" encoding="utf-8"?>
<p:tagLst xmlns:a="http://schemas.openxmlformats.org/drawingml/2006/main" xmlns:r="http://schemas.openxmlformats.org/officeDocument/2006/relationships" xmlns:p="http://schemas.openxmlformats.org/presentationml/2006/main">
  <p:tag name="JPM_BRAND" val="J.P.Morgan"/>
  <p:tag name="JPM_OBJECT_NAME" val="jpmBrandMaster"/>
</p:tagLst>
</file>

<file path=ppt/tags/tag14.xml><?xml version="1.0" encoding="utf-8"?>
<p:tagLst xmlns:a="http://schemas.openxmlformats.org/drawingml/2006/main" xmlns:r="http://schemas.openxmlformats.org/officeDocument/2006/relationships" xmlns:p="http://schemas.openxmlformats.org/presentationml/2006/main">
  <p:tag name="JPM_BRAND" val="J.P.Morgan Cazenove"/>
  <p:tag name="JPM_OBJECT_NAME" val="jpmBrandCover"/>
</p:tagLst>
</file>

<file path=ppt/tags/tag15.xml><?xml version="1.0" encoding="utf-8"?>
<p:tagLst xmlns:a="http://schemas.openxmlformats.org/drawingml/2006/main" xmlns:r="http://schemas.openxmlformats.org/officeDocument/2006/relationships" xmlns:p="http://schemas.openxmlformats.org/presentationml/2006/main">
  <p:tag name="JPM_OBJECT_NAME" val="jpmBrandCover"/>
  <p:tag name="JPM_BRAND" val="Chase Private Client"/>
</p:tagLst>
</file>

<file path=ppt/tags/tag16.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First Capital"/>
</p:tagLst>
</file>

<file path=ppt/tags/tag17.xml><?xml version="1.0" encoding="utf-8"?>
<p:tagLst xmlns:a="http://schemas.openxmlformats.org/drawingml/2006/main" xmlns:r="http://schemas.openxmlformats.org/officeDocument/2006/relationships" xmlns:p="http://schemas.openxmlformats.org/presentationml/2006/main">
  <p:tag name="JPM_OBJECT_NAME" val="jpmAgendaPageTitle"/>
</p:tagLst>
</file>

<file path=ppt/tags/tag18.xml><?xml version="1.0" encoding="utf-8"?>
<p:tagLst xmlns:a="http://schemas.openxmlformats.org/drawingml/2006/main" xmlns:r="http://schemas.openxmlformats.org/officeDocument/2006/relationships" xmlns:p="http://schemas.openxmlformats.org/presentationml/2006/main">
  <p:tag name="JPM_OBJECT_NAME" val="jpmAgendaNumberHeading"/>
</p:tagLst>
</file>

<file path=ppt/tags/tag19.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2.xml><?xml version="1.0" encoding="utf-8"?>
<p:tagLst xmlns:a="http://schemas.openxmlformats.org/drawingml/2006/main" xmlns:r="http://schemas.openxmlformats.org/officeDocument/2006/relationships" xmlns:p="http://schemas.openxmlformats.org/presentationml/2006/main">
  <p:tag name="JPM_TABLE_TYPE" val="Standard"/>
  <p:tag name="JPM_TABLE_LEFT" val="59.76"/>
  <p:tag name="JPM_TABLE_TOP" val="162"/>
  <p:tag name="JPM_TABLE_WIDTH" val="336.24"/>
  <p:tag name="JPM_TABLE_HEIGHT" val="144"/>
</p:tagLst>
</file>

<file path=ppt/tags/tag20.xml><?xml version="1.0" encoding="utf-8"?>
<p:tagLst xmlns:a="http://schemas.openxmlformats.org/drawingml/2006/main" xmlns:r="http://schemas.openxmlformats.org/officeDocument/2006/relationships" xmlns:p="http://schemas.openxmlformats.org/presentationml/2006/main">
  <p:tag name="JPM_OBJECT_NAME" val="jpmTitleMasterVerticalRule"/>
</p:tagLst>
</file>

<file path=ppt/tags/tag21.xml><?xml version="1.0" encoding="utf-8"?>
<p:tagLst xmlns:a="http://schemas.openxmlformats.org/drawingml/2006/main" xmlns:r="http://schemas.openxmlformats.org/officeDocument/2006/relationships" xmlns:p="http://schemas.openxmlformats.org/presentationml/2006/main">
  <p:tag name="JPM_SLIDE_ROLE" val="jpmCover"/>
</p:tagLst>
</file>

<file path=ppt/tags/tag22.xml><?xml version="1.0" encoding="utf-8"?>
<p:tagLst xmlns:a="http://schemas.openxmlformats.org/drawingml/2006/main" xmlns:r="http://schemas.openxmlformats.org/officeDocument/2006/relationships" xmlns:p="http://schemas.openxmlformats.org/presentationml/2006/main">
  <p:tag name="JPM_OBJECT_NAME" val="jpmDate"/>
</p:tagLst>
</file>

<file path=ppt/tags/tag23.xml><?xml version="1.0" encoding="utf-8"?>
<p:tagLst xmlns:a="http://schemas.openxmlformats.org/drawingml/2006/main" xmlns:r="http://schemas.openxmlformats.org/officeDocument/2006/relationships" xmlns:p="http://schemas.openxmlformats.org/presentationml/2006/main">
  <p:tag name="JPM_OBJECT_NAME" val="jpmRule"/>
</p:tagLst>
</file>

<file path=ppt/tags/tag24.xml><?xml version="1.0" encoding="utf-8"?>
<p:tagLst xmlns:a="http://schemas.openxmlformats.org/drawingml/2006/main" xmlns:r="http://schemas.openxmlformats.org/officeDocument/2006/relationships" xmlns:p="http://schemas.openxmlformats.org/presentationml/2006/main">
  <p:tag name="JPM_OBJECT_NAME" val="jpmTitle"/>
</p:tagLst>
</file>

<file path=ppt/tags/tag25.xml><?xml version="1.0" encoding="utf-8"?>
<p:tagLst xmlns:a="http://schemas.openxmlformats.org/drawingml/2006/main" xmlns:r="http://schemas.openxmlformats.org/officeDocument/2006/relationships" xmlns:p="http://schemas.openxmlformats.org/presentationml/2006/main">
  <p:tag name="JPM_OBJECT_NAME" val="jpmSubtitle"/>
</p:tagLst>
</file>

<file path=ppt/tags/tag26.xml><?xml version="1.0" encoding="utf-8"?>
<p:tagLst xmlns:a="http://schemas.openxmlformats.org/drawingml/2006/main" xmlns:r="http://schemas.openxmlformats.org/officeDocument/2006/relationships" xmlns:p="http://schemas.openxmlformats.org/presentationml/2006/main">
  <p:tag name="JPM_OBJECT_NAME" val="jpmStamp"/>
</p:tagLst>
</file>

<file path=ppt/tags/tag27.xml><?xml version="1.0" encoding="utf-8"?>
<p:tagLst xmlns:a="http://schemas.openxmlformats.org/drawingml/2006/main" xmlns:r="http://schemas.openxmlformats.org/officeDocument/2006/relationships" xmlns:p="http://schemas.openxmlformats.org/presentationml/2006/main">
  <p:tag name="JPM_BRAND" val="J.P.Morgan"/>
  <p:tag name="JPM_OBJECT_NAME" val="jpmBrandCover"/>
</p:tagLst>
</file>

<file path=ppt/tags/tag28.xml><?xml version="1.0" encoding="utf-8"?>
<p:tagLst xmlns:a="http://schemas.openxmlformats.org/drawingml/2006/main" xmlns:r="http://schemas.openxmlformats.org/officeDocument/2006/relationships" xmlns:p="http://schemas.openxmlformats.org/presentationml/2006/main">
  <p:tag name="JPM_SLIDE_ROLE" val="jpmDisclaimer"/>
  <p:tag name="JPM_DISCLAIMER_NAME" val="English_General"/>
</p:tagLst>
</file>

<file path=ppt/tags/tag29.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3.xml><?xml version="1.0" encoding="utf-8"?>
<p:tagLst xmlns:a="http://schemas.openxmlformats.org/drawingml/2006/main" xmlns:r="http://schemas.openxmlformats.org/officeDocument/2006/relationships" xmlns:p="http://schemas.openxmlformats.org/presentationml/2006/main">
  <p:tag name="JPM_BRAND" val="J.P.Morgan"/>
  <p:tag name="JPM_OBJECT_NAME" val="jpmBrandMaster"/>
</p:tagLst>
</file>

<file path=ppt/tags/tag30.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31.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32.xml><?xml version="1.0" encoding="utf-8"?>
<p:tagLst xmlns:a="http://schemas.openxmlformats.org/drawingml/2006/main" xmlns:r="http://schemas.openxmlformats.org/officeDocument/2006/relationships" xmlns:p="http://schemas.openxmlformats.org/presentationml/2006/main">
  <p:tag name="JPM_PLACEHOLDER" val="JPM_PLACEHOLDER"/>
  <p:tag name="JPM_TEXT_SIZE" val="11"/>
</p:tagLst>
</file>

<file path=ppt/tags/tag33.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34.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35.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36.xml><?xml version="1.0" encoding="utf-8"?>
<p:tagLst xmlns:a="http://schemas.openxmlformats.org/drawingml/2006/main" xmlns:r="http://schemas.openxmlformats.org/officeDocument/2006/relationships" xmlns:p="http://schemas.openxmlformats.org/presentationml/2006/main">
  <p:tag name="JPM_PLACEHOLDER" val="JPM_PLACEHOLDER"/>
  <p:tag name="JPM_TEXT_SIZE" val="11"/>
</p:tagLst>
</file>

<file path=ppt/tags/tag37.xml><?xml version="1.0" encoding="utf-8"?>
<p:tagLst xmlns:a="http://schemas.openxmlformats.org/drawingml/2006/main" xmlns:r="http://schemas.openxmlformats.org/officeDocument/2006/relationships" xmlns:p="http://schemas.openxmlformats.org/presentationml/2006/main">
  <p:tag name="JPM_OBJECT_NAME" val="jpmObjectTitle"/>
</p:tagLst>
</file>

<file path=ppt/tags/tag3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3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4.xml><?xml version="1.0" encoding="utf-8"?>
<p:tagLst xmlns:a="http://schemas.openxmlformats.org/drawingml/2006/main" xmlns:r="http://schemas.openxmlformats.org/officeDocument/2006/relationships" xmlns:p="http://schemas.openxmlformats.org/presentationml/2006/main">
  <p:tag name="JPM_OBJECT_NAME" val="jpmClientName"/>
</p:tagLst>
</file>

<file path=ppt/tags/tag40.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41.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42.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43.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44.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45.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46.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47.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4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4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5.xml><?xml version="1.0" encoding="utf-8"?>
<p:tagLst xmlns:a="http://schemas.openxmlformats.org/drawingml/2006/main" xmlns:r="http://schemas.openxmlformats.org/officeDocument/2006/relationships" xmlns:p="http://schemas.openxmlformats.org/presentationml/2006/main">
  <p:tag name="JPM_OBJECT_NAME" val="jpmFileTracker"/>
</p:tagLst>
</file>

<file path=ppt/tags/tag50.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51.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52.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53.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54.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55.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56.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57.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5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5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6.xml><?xml version="1.0" encoding="utf-8"?>
<p:tagLst xmlns:a="http://schemas.openxmlformats.org/drawingml/2006/main" xmlns:r="http://schemas.openxmlformats.org/officeDocument/2006/relationships" xmlns:p="http://schemas.openxmlformats.org/presentationml/2006/main">
  <p:tag name="JPM_OBJECT_NAME" val="jpmSlideMasterVerticalRule"/>
</p:tagLst>
</file>

<file path=ppt/tags/tag60.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61.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62.xml><?xml version="1.0" encoding="utf-8"?>
<p:tagLst xmlns:a="http://schemas.openxmlformats.org/drawingml/2006/main" xmlns:r="http://schemas.openxmlformats.org/officeDocument/2006/relationships" xmlns:p="http://schemas.openxmlformats.org/presentationml/2006/main">
  <p:tag name="JPM_CONVERT_POSITION" val="72;120;126;120.75"/>
</p:tagLst>
</file>

<file path=ppt/tags/tag63.xml><?xml version="1.0" encoding="utf-8"?>
<p:tagLst xmlns:a="http://schemas.openxmlformats.org/drawingml/2006/main" xmlns:r="http://schemas.openxmlformats.org/officeDocument/2006/relationships" xmlns:p="http://schemas.openxmlformats.org/presentationml/2006/main">
  <p:tag name="JPM_CONVERT_POSITION" val="72;120;280.875;120.75"/>
</p:tagLst>
</file>

<file path=ppt/tags/tag64.xml><?xml version="1.0" encoding="utf-8"?>
<p:tagLst xmlns:a="http://schemas.openxmlformats.org/drawingml/2006/main" xmlns:r="http://schemas.openxmlformats.org/officeDocument/2006/relationships" xmlns:p="http://schemas.openxmlformats.org/presentationml/2006/main">
  <p:tag name="JPM_CONVERT_POSITION" val="72;120;358.25;120.75"/>
</p:tagLst>
</file>

<file path=ppt/tags/tag65.xml><?xml version="1.0" encoding="utf-8"?>
<p:tagLst xmlns:a="http://schemas.openxmlformats.org/drawingml/2006/main" xmlns:r="http://schemas.openxmlformats.org/officeDocument/2006/relationships" xmlns:p="http://schemas.openxmlformats.org/presentationml/2006/main">
  <p:tag name="JPM_CONVERT_POSITION" val="72;120;435.75;120.75"/>
</p:tagLst>
</file>

<file path=ppt/tags/tag66.xml><?xml version="1.0" encoding="utf-8"?>
<p:tagLst xmlns:a="http://schemas.openxmlformats.org/drawingml/2006/main" xmlns:r="http://schemas.openxmlformats.org/officeDocument/2006/relationships" xmlns:p="http://schemas.openxmlformats.org/presentationml/2006/main">
  <p:tag name="JPM_CONVERT_POSITION" val="72;120;435.75;120.75"/>
</p:tagLst>
</file>

<file path=ppt/tags/tag67.xml><?xml version="1.0" encoding="utf-8"?>
<p:tagLst xmlns:a="http://schemas.openxmlformats.org/drawingml/2006/main" xmlns:r="http://schemas.openxmlformats.org/officeDocument/2006/relationships" xmlns:p="http://schemas.openxmlformats.org/presentationml/2006/main">
  <p:tag name="JPM_CONVERT_POSITION" val="72;120;435.75;120.75"/>
</p:tagLst>
</file>

<file path=ppt/tags/tag68.xml><?xml version="1.0" encoding="utf-8"?>
<p:tagLst xmlns:a="http://schemas.openxmlformats.org/drawingml/2006/main" xmlns:r="http://schemas.openxmlformats.org/officeDocument/2006/relationships" xmlns:p="http://schemas.openxmlformats.org/presentationml/2006/main">
  <p:tag name="JPM_CONVERT_POSITION" val="72;120;435.75;120.75"/>
</p:tagLst>
</file>

<file path=ppt/tags/tag6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7.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p:tagLst>
</file>

<file path=ppt/tags/tag70.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71.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72.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73.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74.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75.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76.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77.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78.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79.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8.xml><?xml version="1.0" encoding="utf-8"?>
<p:tagLst xmlns:a="http://schemas.openxmlformats.org/drawingml/2006/main" xmlns:r="http://schemas.openxmlformats.org/officeDocument/2006/relationships" xmlns:p="http://schemas.openxmlformats.org/presentationml/2006/main">
  <p:tag name="JPM_OBJECT_NAME" val="jpmBrandCover"/>
  <p:tag name="JPM_BRAND" val="J.P.Morgan Asset Management"/>
</p:tagLst>
</file>

<file path=ppt/tags/tag80.xml><?xml version="1.0" encoding="utf-8"?>
<p:tagLst xmlns:a="http://schemas.openxmlformats.org/drawingml/2006/main" xmlns:r="http://schemas.openxmlformats.org/officeDocument/2006/relationships" xmlns:p="http://schemas.openxmlformats.org/presentationml/2006/main">
  <p:tag name="JPM_PLACEHOLDER" val="JPM_PLACEHOLDER"/>
  <p:tag name="JPM_TEXT_SIZE" val="16"/>
</p:tagLst>
</file>

<file path=ppt/tags/tag81.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82.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83.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84.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85.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86.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87.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88.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89.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9.xml><?xml version="1.0" encoding="utf-8"?>
<p:tagLst xmlns:a="http://schemas.openxmlformats.org/drawingml/2006/main" xmlns:r="http://schemas.openxmlformats.org/officeDocument/2006/relationships" xmlns:p="http://schemas.openxmlformats.org/presentationml/2006/main">
  <p:tag name="JPM_OBJECT_NAME" val="jpmBrandCover"/>
  <p:tag name="JPM_BRAND" val="Bear Stearns"/>
</p:tagLst>
</file>

<file path=ppt/tags/tag90.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91.xml><?xml version="1.0" encoding="utf-8"?>
<p:tagLst xmlns:a="http://schemas.openxmlformats.org/drawingml/2006/main" xmlns:r="http://schemas.openxmlformats.org/officeDocument/2006/relationships" xmlns:p="http://schemas.openxmlformats.org/presentationml/2006/main">
  <p:tag name="JPM_CONVERT_POSITION" val="72;120;126;120.75"/>
</p:tagLst>
</file>

<file path=ppt/tags/tag92.xml><?xml version="1.0" encoding="utf-8"?>
<p:tagLst xmlns:a="http://schemas.openxmlformats.org/drawingml/2006/main" xmlns:r="http://schemas.openxmlformats.org/officeDocument/2006/relationships" xmlns:p="http://schemas.openxmlformats.org/presentationml/2006/main">
  <p:tag name="JPM_CONVERT_POSITION" val="72;120;280.875;120.75"/>
</p:tagLst>
</file>

<file path=ppt/tags/tag93.xml><?xml version="1.0" encoding="utf-8"?>
<p:tagLst xmlns:a="http://schemas.openxmlformats.org/drawingml/2006/main" xmlns:r="http://schemas.openxmlformats.org/officeDocument/2006/relationships" xmlns:p="http://schemas.openxmlformats.org/presentationml/2006/main">
  <p:tag name="JPM_CONVERT_POSITION" val="72;120;358.25;120.75"/>
</p:tagLst>
</file>

<file path=ppt/tags/tag94.xml><?xml version="1.0" encoding="utf-8"?>
<p:tagLst xmlns:a="http://schemas.openxmlformats.org/drawingml/2006/main" xmlns:r="http://schemas.openxmlformats.org/officeDocument/2006/relationships" xmlns:p="http://schemas.openxmlformats.org/presentationml/2006/main">
  <p:tag name="JPM_CONVERT_POSITION" val="72;120;280.875;120.75"/>
</p:tagLst>
</file>

<file path=ppt/tags/tag95.xml><?xml version="1.0" encoding="utf-8"?>
<p:tagLst xmlns:a="http://schemas.openxmlformats.org/drawingml/2006/main" xmlns:r="http://schemas.openxmlformats.org/officeDocument/2006/relationships" xmlns:p="http://schemas.openxmlformats.org/presentationml/2006/main">
  <p:tag name="JPM_OBJECT_NAME" val="jpmPageNumber"/>
</p:tagLst>
</file>

<file path=ppt/tags/tag96.xml><?xml version="1.0" encoding="utf-8"?>
<p:tagLst xmlns:a="http://schemas.openxmlformats.org/drawingml/2006/main" xmlns:r="http://schemas.openxmlformats.org/officeDocument/2006/relationships" xmlns:p="http://schemas.openxmlformats.org/presentationml/2006/main">
  <p:tag name="JPM_SLIDE_ROLE" val="jpmPage"/>
</p:tagLst>
</file>

<file path=ppt/tags/tag97.xml><?xml version="1.0" encoding="utf-8"?>
<p:tagLst xmlns:a="http://schemas.openxmlformats.org/drawingml/2006/main" xmlns:r="http://schemas.openxmlformats.org/officeDocument/2006/relationships" xmlns:p="http://schemas.openxmlformats.org/presentationml/2006/main">
  <p:tag name="JPM_OBJECT_NAME" val="jpmDocTracker"/>
</p:tagLst>
</file>

<file path=ppt/tags/tag98.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ags/tag99.xml><?xml version="1.0" encoding="utf-8"?>
<p:tagLst xmlns:a="http://schemas.openxmlformats.org/drawingml/2006/main" xmlns:r="http://schemas.openxmlformats.org/officeDocument/2006/relationships" xmlns:p="http://schemas.openxmlformats.org/presentationml/2006/main">
  <p:tag name="JPM_OBJECT_NAME" val="jpmAgendaTitle"/>
</p:tagLst>
</file>

<file path=ppt/theme/theme1.xml><?xml version="1.0" encoding="utf-8"?>
<a:theme xmlns:a="http://schemas.openxmlformats.org/drawingml/2006/main" name="Pitchbook-US">
  <a:themeElements>
    <a:clrScheme name="Pitchbook-US 1">
      <a:dk1>
        <a:srgbClr val="000000"/>
      </a:dk1>
      <a:lt1>
        <a:srgbClr val="FFFFFF"/>
      </a:lt1>
      <a:dk2>
        <a:srgbClr val="6D6E71"/>
      </a:dk2>
      <a:lt2>
        <a:srgbClr val="7397BC"/>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9579A1"/>
      </a:folHlink>
    </a:clrScheme>
    <a:fontScheme name="Pitchbook-US">
      <a:majorFont>
        <a:latin typeface="Arial"/>
        <a:ea typeface="LF_Kai"/>
        <a:cs typeface=""/>
      </a:majorFont>
      <a:minorFont>
        <a:latin typeface="Arial"/>
        <a:ea typeface="LF_Ka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808080"/>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808080"/>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1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dirty="0"/>
        </a:defPPr>
      </a:lstStyle>
    </a:txDef>
  </a:objectDefaults>
  <a:extraClrSchemeLst>
    <a:extraClrScheme>
      <a:clrScheme name="Pitchbook-US 1">
        <a:dk1>
          <a:srgbClr val="000000"/>
        </a:dk1>
        <a:lt1>
          <a:srgbClr val="FFFFFF"/>
        </a:lt1>
        <a:dk2>
          <a:srgbClr val="6D6E71"/>
        </a:dk2>
        <a:lt2>
          <a:srgbClr val="7397BC"/>
        </a:lt2>
        <a:accent1>
          <a:srgbClr val="6490CB"/>
        </a:accent1>
        <a:accent2>
          <a:srgbClr val="5FA364"/>
        </a:accent2>
        <a:accent3>
          <a:srgbClr val="FFFFFF"/>
        </a:accent3>
        <a:accent4>
          <a:srgbClr val="000000"/>
        </a:accent4>
        <a:accent5>
          <a:srgbClr val="B8C6E2"/>
        </a:accent5>
        <a:accent6>
          <a:srgbClr val="55935A"/>
        </a:accent6>
        <a:hlink>
          <a:srgbClr val="D6BC38"/>
        </a:hlink>
        <a:folHlink>
          <a:srgbClr val="9579A1"/>
        </a:folHlink>
      </a:clrScheme>
      <a:clrMap bg1="lt1" tx1="dk1" bg2="lt2" tx2="dk2" accent1="accent1" accent2="accent2" accent3="accent3" accent4="accent4" accent5="accent5" accent6="accent6" hlink="hlink" folHlink="folHlink"/>
    </a:extraClrScheme>
    <a:extraClrScheme>
      <a:clrScheme name="Pitchbook-US 2">
        <a:dk1>
          <a:srgbClr val="000000"/>
        </a:dk1>
        <a:lt1>
          <a:srgbClr val="DDDDDD"/>
        </a:lt1>
        <a:dk2>
          <a:srgbClr val="000000"/>
        </a:dk2>
        <a:lt2>
          <a:srgbClr val="5381AC"/>
        </a:lt2>
        <a:accent1>
          <a:srgbClr val="6490CB"/>
        </a:accent1>
        <a:accent2>
          <a:srgbClr val="5FA364"/>
        </a:accent2>
        <a:accent3>
          <a:srgbClr val="EBEBEB"/>
        </a:accent3>
        <a:accent4>
          <a:srgbClr val="000000"/>
        </a:accent4>
        <a:accent5>
          <a:srgbClr val="B8C6E2"/>
        </a:accent5>
        <a:accent6>
          <a:srgbClr val="55935A"/>
        </a:accent6>
        <a:hlink>
          <a:srgbClr val="D6BC38"/>
        </a:hlink>
        <a:folHlink>
          <a:srgbClr val="9579A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6EAD0"/>
      </a:dk2>
      <a:lt2>
        <a:srgbClr val="2C5280"/>
      </a:lt2>
      <a:accent1>
        <a:srgbClr val="799656"/>
      </a:accent1>
      <a:accent2>
        <a:srgbClr val="D6BC38"/>
      </a:accent2>
      <a:accent3>
        <a:srgbClr val="FFFFFF"/>
      </a:accent3>
      <a:accent4>
        <a:srgbClr val="000000"/>
      </a:accent4>
      <a:accent5>
        <a:srgbClr val="BEC9B4"/>
      </a:accent5>
      <a:accent6>
        <a:srgbClr val="C2AA32"/>
      </a:accent6>
      <a:hlink>
        <a:srgbClr val="6490CB"/>
      </a:hlink>
      <a:folHlink>
        <a:srgbClr val="9579A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5C0258328E4F4B99D3E93A529E6DFA" ma:contentTypeVersion="0" ma:contentTypeDescription="Create a new document." ma:contentTypeScope="" ma:versionID="bbd5896b6998502edb3d0d086674a5f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79DE06-FC80-4828-8A78-073E4BE94C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1CB45FB-2979-46CB-AA8B-9F3262399D1C}">
  <ds:schemaRefs>
    <ds:schemaRef ds:uri="http://schemas.microsoft.com/sharepoint/v3/contenttype/forms"/>
  </ds:schemaRefs>
</ds:datastoreItem>
</file>

<file path=customXml/itemProps3.xml><?xml version="1.0" encoding="utf-8"?>
<ds:datastoreItem xmlns:ds="http://schemas.openxmlformats.org/officeDocument/2006/customXml" ds:itemID="{DC226F4C-55D0-4D58-B9C9-AF3B5F99709B}">
  <ds:schemaRefs>
    <ds:schemaRef ds:uri="http://purl.org/dc/elements/1.1/"/>
    <ds:schemaRef ds:uri="http://schemas.microsoft.com/office/2006/documentManagement/types"/>
    <ds:schemaRef ds:uri="http://schemas.openxmlformats.org/package/2006/metadata/core-properties"/>
    <ds:schemaRef ds:uri="http://www.w3.org/XML/1998/namespace"/>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65674</TotalTime>
  <Words>421</Words>
  <Application>Microsoft Office PowerPoint</Application>
  <PresentationFormat>Custom</PresentationFormat>
  <Paragraphs>153</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Pitchbook-US</vt:lpstr>
      <vt:lpstr>Document</vt:lpstr>
      <vt:lpstr>PowerPoint Presentation</vt:lpstr>
      <vt:lpstr>PowerPoint Presentation</vt:lpstr>
      <vt:lpstr>Quick Introduction</vt:lpstr>
      <vt:lpstr>Motivation</vt:lpstr>
      <vt:lpstr>Agenda</vt:lpstr>
      <vt:lpstr>Electronic Trading: Markets</vt:lpstr>
      <vt:lpstr>Electronic Trading</vt:lpstr>
      <vt:lpstr>Agenda</vt:lpstr>
      <vt:lpstr>Sample Engineering Challenges</vt:lpstr>
      <vt:lpstr>Quick word on ‘Bad Agile’</vt:lpstr>
      <vt:lpstr>Testing</vt:lpstr>
      <vt:lpstr>Operations</vt:lpstr>
      <vt:lpstr>Welcome to life in software engineering …</vt:lpstr>
      <vt:lpstr>Agenda</vt:lpstr>
      <vt:lpstr>Why is it rewarding?</vt:lpstr>
      <vt:lpstr>Agenda</vt:lpstr>
      <vt:lpstr>J.P. Morgan Group Project</vt:lpstr>
      <vt:lpstr>Key Dates</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i068701</dc:creator>
  <cp:lastModifiedBy>Lowe, Ewan T</cp:lastModifiedBy>
  <cp:revision>858</cp:revision>
  <cp:lastPrinted>2016-09-08T21:03:24Z</cp:lastPrinted>
  <dcterms:created xsi:type="dcterms:W3CDTF">2011-10-19T11:02:33Z</dcterms:created>
  <dcterms:modified xsi:type="dcterms:W3CDTF">2016-09-15T03:28:28Z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ductID">
    <vt:lpwstr>3.11</vt:lpwstr>
  </property>
  <property fmtid="{D5CDD505-2E9C-101B-9397-08002B2CF9AE}" pid="3" name="VersionOriginal">
    <vt:lpwstr>3.11</vt:lpwstr>
  </property>
  <property fmtid="{D5CDD505-2E9C-101B-9397-08002B2CF9AE}" pid="4" name="ContentTypeId">
    <vt:lpwstr>0x010100725C0258328E4F4B99D3E93A529E6DFA</vt:lpwstr>
  </property>
  <property fmtid="{D5CDD505-2E9C-101B-9397-08002B2CF9AE}" pid="5" name="Monitor">
    <vt:lpwstr>PITCHAW#!#K1g6@t</vt:lpwstr>
  </property>
  <property fmtid="{D5CDD505-2E9C-101B-9397-08002B2CF9AE}" pid="6" name="VersionCurrent">
    <vt:lpwstr>3.14</vt:lpwstr>
  </property>
</Properties>
</file>