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DC0291-E1A9-44CF-9827-341F92817C5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DD45102-B81A-489B-A95C-EA90F8AB6F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BF35F51-7A7F-4FF5-AD6F-BEFD658ED8F0}"/>
              </a:ext>
            </a:extLst>
          </p:cNvPr>
          <p:cNvSpPr>
            <a:spLocks noGrp="1"/>
          </p:cNvSpPr>
          <p:nvPr>
            <p:ph type="dt" sz="half" idx="10"/>
          </p:nvPr>
        </p:nvSpPr>
        <p:spPr/>
        <p:txBody>
          <a:bodyPr/>
          <a:lstStyle/>
          <a:p>
            <a:fld id="{80F38126-EF8A-475A-B9F1-EE0B4A124BF1}" type="datetimeFigureOut">
              <a:rPr kumimoji="1" lang="ja-JP" altLang="en-US" smtClean="0"/>
              <a:t>2019/12/24</a:t>
            </a:fld>
            <a:endParaRPr kumimoji="1" lang="ja-JP" altLang="en-US"/>
          </a:p>
        </p:txBody>
      </p:sp>
      <p:sp>
        <p:nvSpPr>
          <p:cNvPr id="5" name="フッター プレースホルダー 4">
            <a:extLst>
              <a:ext uri="{FF2B5EF4-FFF2-40B4-BE49-F238E27FC236}">
                <a16:creationId xmlns:a16="http://schemas.microsoft.com/office/drawing/2014/main" id="{2475E3EA-45A5-4CD6-B97C-78A248B68C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2168F8-7D38-4387-ADEF-E3D04721A3C1}"/>
              </a:ext>
            </a:extLst>
          </p:cNvPr>
          <p:cNvSpPr>
            <a:spLocks noGrp="1"/>
          </p:cNvSpPr>
          <p:nvPr>
            <p:ph type="sldNum" sz="quarter" idx="12"/>
          </p:nvPr>
        </p:nvSpPr>
        <p:spPr/>
        <p:txBody>
          <a:bodyPr/>
          <a:lstStyle/>
          <a:p>
            <a:fld id="{8ECC9890-A39C-4034-9C77-B0B7B2FBAC79}" type="slidenum">
              <a:rPr kumimoji="1" lang="ja-JP" altLang="en-US" smtClean="0"/>
              <a:t>‹#›</a:t>
            </a:fld>
            <a:endParaRPr kumimoji="1" lang="ja-JP" altLang="en-US"/>
          </a:p>
        </p:txBody>
      </p:sp>
    </p:spTree>
    <p:extLst>
      <p:ext uri="{BB962C8B-B14F-4D97-AF65-F5344CB8AC3E}">
        <p14:creationId xmlns:p14="http://schemas.microsoft.com/office/powerpoint/2010/main" val="369099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4DA4E7-D365-4331-8408-99ED69E5F43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B30D548-6614-4459-AB4F-4BBACA8C31B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71C6E7-73A1-452A-A804-5D827EBEED91}"/>
              </a:ext>
            </a:extLst>
          </p:cNvPr>
          <p:cNvSpPr>
            <a:spLocks noGrp="1"/>
          </p:cNvSpPr>
          <p:nvPr>
            <p:ph type="dt" sz="half" idx="10"/>
          </p:nvPr>
        </p:nvSpPr>
        <p:spPr/>
        <p:txBody>
          <a:bodyPr/>
          <a:lstStyle/>
          <a:p>
            <a:fld id="{80F38126-EF8A-475A-B9F1-EE0B4A124BF1}" type="datetimeFigureOut">
              <a:rPr kumimoji="1" lang="ja-JP" altLang="en-US" smtClean="0"/>
              <a:t>2019/12/24</a:t>
            </a:fld>
            <a:endParaRPr kumimoji="1" lang="ja-JP" altLang="en-US"/>
          </a:p>
        </p:txBody>
      </p:sp>
      <p:sp>
        <p:nvSpPr>
          <p:cNvPr id="5" name="フッター プレースホルダー 4">
            <a:extLst>
              <a:ext uri="{FF2B5EF4-FFF2-40B4-BE49-F238E27FC236}">
                <a16:creationId xmlns:a16="http://schemas.microsoft.com/office/drawing/2014/main" id="{442A0ED7-3F71-4674-9B26-E9CC6173B6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D5772B-2281-4924-B875-24147C0DD711}"/>
              </a:ext>
            </a:extLst>
          </p:cNvPr>
          <p:cNvSpPr>
            <a:spLocks noGrp="1"/>
          </p:cNvSpPr>
          <p:nvPr>
            <p:ph type="sldNum" sz="quarter" idx="12"/>
          </p:nvPr>
        </p:nvSpPr>
        <p:spPr/>
        <p:txBody>
          <a:bodyPr/>
          <a:lstStyle/>
          <a:p>
            <a:fld id="{8ECC9890-A39C-4034-9C77-B0B7B2FBAC79}" type="slidenum">
              <a:rPr kumimoji="1" lang="ja-JP" altLang="en-US" smtClean="0"/>
              <a:t>‹#›</a:t>
            </a:fld>
            <a:endParaRPr kumimoji="1" lang="ja-JP" altLang="en-US"/>
          </a:p>
        </p:txBody>
      </p:sp>
    </p:spTree>
    <p:extLst>
      <p:ext uri="{BB962C8B-B14F-4D97-AF65-F5344CB8AC3E}">
        <p14:creationId xmlns:p14="http://schemas.microsoft.com/office/powerpoint/2010/main" val="29581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B7FF8D2-0E18-4FD7-9DD6-9DFA893B6B4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432F71C-EE9B-494C-9A27-044CC06500F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2514F7-4D79-44E9-BD19-AB45070E553B}"/>
              </a:ext>
            </a:extLst>
          </p:cNvPr>
          <p:cNvSpPr>
            <a:spLocks noGrp="1"/>
          </p:cNvSpPr>
          <p:nvPr>
            <p:ph type="dt" sz="half" idx="10"/>
          </p:nvPr>
        </p:nvSpPr>
        <p:spPr/>
        <p:txBody>
          <a:bodyPr/>
          <a:lstStyle/>
          <a:p>
            <a:fld id="{80F38126-EF8A-475A-B9F1-EE0B4A124BF1}" type="datetimeFigureOut">
              <a:rPr kumimoji="1" lang="ja-JP" altLang="en-US" smtClean="0"/>
              <a:t>2019/12/24</a:t>
            </a:fld>
            <a:endParaRPr kumimoji="1" lang="ja-JP" altLang="en-US"/>
          </a:p>
        </p:txBody>
      </p:sp>
      <p:sp>
        <p:nvSpPr>
          <p:cNvPr id="5" name="フッター プレースホルダー 4">
            <a:extLst>
              <a:ext uri="{FF2B5EF4-FFF2-40B4-BE49-F238E27FC236}">
                <a16:creationId xmlns:a16="http://schemas.microsoft.com/office/drawing/2014/main" id="{DCAC8C24-34C0-48B3-B649-59205A8561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C6E31F-8AA5-445E-8482-E5E7580A5B15}"/>
              </a:ext>
            </a:extLst>
          </p:cNvPr>
          <p:cNvSpPr>
            <a:spLocks noGrp="1"/>
          </p:cNvSpPr>
          <p:nvPr>
            <p:ph type="sldNum" sz="quarter" idx="12"/>
          </p:nvPr>
        </p:nvSpPr>
        <p:spPr/>
        <p:txBody>
          <a:bodyPr/>
          <a:lstStyle/>
          <a:p>
            <a:fld id="{8ECC9890-A39C-4034-9C77-B0B7B2FBAC79}" type="slidenum">
              <a:rPr kumimoji="1" lang="ja-JP" altLang="en-US" smtClean="0"/>
              <a:t>‹#›</a:t>
            </a:fld>
            <a:endParaRPr kumimoji="1" lang="ja-JP" altLang="en-US"/>
          </a:p>
        </p:txBody>
      </p:sp>
    </p:spTree>
    <p:extLst>
      <p:ext uri="{BB962C8B-B14F-4D97-AF65-F5344CB8AC3E}">
        <p14:creationId xmlns:p14="http://schemas.microsoft.com/office/powerpoint/2010/main" val="217267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62BA5F-133C-41FD-84B4-3DA5D679107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F44638-FDBD-4E13-9401-C9966CBF6CE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E76A22-B004-4683-8006-FFC549BEA187}"/>
              </a:ext>
            </a:extLst>
          </p:cNvPr>
          <p:cNvSpPr>
            <a:spLocks noGrp="1"/>
          </p:cNvSpPr>
          <p:nvPr>
            <p:ph type="dt" sz="half" idx="10"/>
          </p:nvPr>
        </p:nvSpPr>
        <p:spPr/>
        <p:txBody>
          <a:bodyPr/>
          <a:lstStyle/>
          <a:p>
            <a:fld id="{80F38126-EF8A-475A-B9F1-EE0B4A124BF1}" type="datetimeFigureOut">
              <a:rPr kumimoji="1" lang="ja-JP" altLang="en-US" smtClean="0"/>
              <a:t>2019/12/24</a:t>
            </a:fld>
            <a:endParaRPr kumimoji="1" lang="ja-JP" altLang="en-US"/>
          </a:p>
        </p:txBody>
      </p:sp>
      <p:sp>
        <p:nvSpPr>
          <p:cNvPr id="5" name="フッター プレースホルダー 4">
            <a:extLst>
              <a:ext uri="{FF2B5EF4-FFF2-40B4-BE49-F238E27FC236}">
                <a16:creationId xmlns:a16="http://schemas.microsoft.com/office/drawing/2014/main" id="{2980CB9F-24CE-42F7-96AE-5E7F7CA700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38633A-B039-4F43-A24F-3070EA0445AD}"/>
              </a:ext>
            </a:extLst>
          </p:cNvPr>
          <p:cNvSpPr>
            <a:spLocks noGrp="1"/>
          </p:cNvSpPr>
          <p:nvPr>
            <p:ph type="sldNum" sz="quarter" idx="12"/>
          </p:nvPr>
        </p:nvSpPr>
        <p:spPr/>
        <p:txBody>
          <a:bodyPr/>
          <a:lstStyle/>
          <a:p>
            <a:fld id="{8ECC9890-A39C-4034-9C77-B0B7B2FBAC79}" type="slidenum">
              <a:rPr kumimoji="1" lang="ja-JP" altLang="en-US" smtClean="0"/>
              <a:t>‹#›</a:t>
            </a:fld>
            <a:endParaRPr kumimoji="1" lang="ja-JP" altLang="en-US"/>
          </a:p>
        </p:txBody>
      </p:sp>
    </p:spTree>
    <p:extLst>
      <p:ext uri="{BB962C8B-B14F-4D97-AF65-F5344CB8AC3E}">
        <p14:creationId xmlns:p14="http://schemas.microsoft.com/office/powerpoint/2010/main" val="2733697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ED60BB-3B6C-4533-8680-894CC19A711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EB560A-EB22-41E9-8B58-4928D263B6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FB492E8-C79E-4DA9-92DF-D0D67719758F}"/>
              </a:ext>
            </a:extLst>
          </p:cNvPr>
          <p:cNvSpPr>
            <a:spLocks noGrp="1"/>
          </p:cNvSpPr>
          <p:nvPr>
            <p:ph type="dt" sz="half" idx="10"/>
          </p:nvPr>
        </p:nvSpPr>
        <p:spPr/>
        <p:txBody>
          <a:bodyPr/>
          <a:lstStyle/>
          <a:p>
            <a:fld id="{80F38126-EF8A-475A-B9F1-EE0B4A124BF1}" type="datetimeFigureOut">
              <a:rPr kumimoji="1" lang="ja-JP" altLang="en-US" smtClean="0"/>
              <a:t>2019/12/24</a:t>
            </a:fld>
            <a:endParaRPr kumimoji="1" lang="ja-JP" altLang="en-US"/>
          </a:p>
        </p:txBody>
      </p:sp>
      <p:sp>
        <p:nvSpPr>
          <p:cNvPr id="5" name="フッター プレースホルダー 4">
            <a:extLst>
              <a:ext uri="{FF2B5EF4-FFF2-40B4-BE49-F238E27FC236}">
                <a16:creationId xmlns:a16="http://schemas.microsoft.com/office/drawing/2014/main" id="{9C8617C4-DACC-4C0A-9F48-DF4C3D7917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81EBD0D-5D16-4463-8E8D-2FADC61CA491}"/>
              </a:ext>
            </a:extLst>
          </p:cNvPr>
          <p:cNvSpPr>
            <a:spLocks noGrp="1"/>
          </p:cNvSpPr>
          <p:nvPr>
            <p:ph type="sldNum" sz="quarter" idx="12"/>
          </p:nvPr>
        </p:nvSpPr>
        <p:spPr/>
        <p:txBody>
          <a:bodyPr/>
          <a:lstStyle/>
          <a:p>
            <a:fld id="{8ECC9890-A39C-4034-9C77-B0B7B2FBAC79}" type="slidenum">
              <a:rPr kumimoji="1" lang="ja-JP" altLang="en-US" smtClean="0"/>
              <a:t>‹#›</a:t>
            </a:fld>
            <a:endParaRPr kumimoji="1" lang="ja-JP" altLang="en-US"/>
          </a:p>
        </p:txBody>
      </p:sp>
    </p:spTree>
    <p:extLst>
      <p:ext uri="{BB962C8B-B14F-4D97-AF65-F5344CB8AC3E}">
        <p14:creationId xmlns:p14="http://schemas.microsoft.com/office/powerpoint/2010/main" val="362422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7AC37-0DB2-4E41-99C2-2ED84CFAFDD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C27BB1B-F74A-4A31-A10F-264DB88DB82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8C2C664-82DC-46A8-82BB-9CC2F738E3B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6D7D02E-FFA1-4635-8A6B-0D857C800448}"/>
              </a:ext>
            </a:extLst>
          </p:cNvPr>
          <p:cNvSpPr>
            <a:spLocks noGrp="1"/>
          </p:cNvSpPr>
          <p:nvPr>
            <p:ph type="dt" sz="half" idx="10"/>
          </p:nvPr>
        </p:nvSpPr>
        <p:spPr/>
        <p:txBody>
          <a:bodyPr/>
          <a:lstStyle/>
          <a:p>
            <a:fld id="{80F38126-EF8A-475A-B9F1-EE0B4A124BF1}" type="datetimeFigureOut">
              <a:rPr kumimoji="1" lang="ja-JP" altLang="en-US" smtClean="0"/>
              <a:t>2019/12/24</a:t>
            </a:fld>
            <a:endParaRPr kumimoji="1" lang="ja-JP" altLang="en-US"/>
          </a:p>
        </p:txBody>
      </p:sp>
      <p:sp>
        <p:nvSpPr>
          <p:cNvPr id="6" name="フッター プレースホルダー 5">
            <a:extLst>
              <a:ext uri="{FF2B5EF4-FFF2-40B4-BE49-F238E27FC236}">
                <a16:creationId xmlns:a16="http://schemas.microsoft.com/office/drawing/2014/main" id="{91321D23-956D-44DF-B5A1-E889A166A3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B8175B-3308-4810-AB51-6598939F5A12}"/>
              </a:ext>
            </a:extLst>
          </p:cNvPr>
          <p:cNvSpPr>
            <a:spLocks noGrp="1"/>
          </p:cNvSpPr>
          <p:nvPr>
            <p:ph type="sldNum" sz="quarter" idx="12"/>
          </p:nvPr>
        </p:nvSpPr>
        <p:spPr/>
        <p:txBody>
          <a:bodyPr/>
          <a:lstStyle/>
          <a:p>
            <a:fld id="{8ECC9890-A39C-4034-9C77-B0B7B2FBAC79}" type="slidenum">
              <a:rPr kumimoji="1" lang="ja-JP" altLang="en-US" smtClean="0"/>
              <a:t>‹#›</a:t>
            </a:fld>
            <a:endParaRPr kumimoji="1" lang="ja-JP" altLang="en-US"/>
          </a:p>
        </p:txBody>
      </p:sp>
    </p:spTree>
    <p:extLst>
      <p:ext uri="{BB962C8B-B14F-4D97-AF65-F5344CB8AC3E}">
        <p14:creationId xmlns:p14="http://schemas.microsoft.com/office/powerpoint/2010/main" val="1032602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C23F38-5B3B-4DA8-A86A-6A7FFF87405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CABA0F1-0FA2-4F74-BAC3-4E2D984B60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745103C-055A-4280-B866-B1AFD93DA9F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EA22E2F-9492-4C02-9532-17DA857A36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2D9A83A-F3EA-4D8D-AA82-9891EEFCEC8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C226A51-EA00-42A8-A21C-2D5E1DD8EDFD}"/>
              </a:ext>
            </a:extLst>
          </p:cNvPr>
          <p:cNvSpPr>
            <a:spLocks noGrp="1"/>
          </p:cNvSpPr>
          <p:nvPr>
            <p:ph type="dt" sz="half" idx="10"/>
          </p:nvPr>
        </p:nvSpPr>
        <p:spPr/>
        <p:txBody>
          <a:bodyPr/>
          <a:lstStyle/>
          <a:p>
            <a:fld id="{80F38126-EF8A-475A-B9F1-EE0B4A124BF1}" type="datetimeFigureOut">
              <a:rPr kumimoji="1" lang="ja-JP" altLang="en-US" smtClean="0"/>
              <a:t>2019/12/24</a:t>
            </a:fld>
            <a:endParaRPr kumimoji="1" lang="ja-JP" altLang="en-US"/>
          </a:p>
        </p:txBody>
      </p:sp>
      <p:sp>
        <p:nvSpPr>
          <p:cNvPr id="8" name="フッター プレースホルダー 7">
            <a:extLst>
              <a:ext uri="{FF2B5EF4-FFF2-40B4-BE49-F238E27FC236}">
                <a16:creationId xmlns:a16="http://schemas.microsoft.com/office/drawing/2014/main" id="{27268650-4EC0-4D0E-840E-8071A48386A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C6D00C0-3340-402F-9670-D510DEF6B733}"/>
              </a:ext>
            </a:extLst>
          </p:cNvPr>
          <p:cNvSpPr>
            <a:spLocks noGrp="1"/>
          </p:cNvSpPr>
          <p:nvPr>
            <p:ph type="sldNum" sz="quarter" idx="12"/>
          </p:nvPr>
        </p:nvSpPr>
        <p:spPr/>
        <p:txBody>
          <a:bodyPr/>
          <a:lstStyle/>
          <a:p>
            <a:fld id="{8ECC9890-A39C-4034-9C77-B0B7B2FBAC79}" type="slidenum">
              <a:rPr kumimoji="1" lang="ja-JP" altLang="en-US" smtClean="0"/>
              <a:t>‹#›</a:t>
            </a:fld>
            <a:endParaRPr kumimoji="1" lang="ja-JP" altLang="en-US"/>
          </a:p>
        </p:txBody>
      </p:sp>
    </p:spTree>
    <p:extLst>
      <p:ext uri="{BB962C8B-B14F-4D97-AF65-F5344CB8AC3E}">
        <p14:creationId xmlns:p14="http://schemas.microsoft.com/office/powerpoint/2010/main" val="170947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98B68C-71C3-4F59-A649-60C518DC5C5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8132778-414D-41B0-95CC-F35468CEE70A}"/>
              </a:ext>
            </a:extLst>
          </p:cNvPr>
          <p:cNvSpPr>
            <a:spLocks noGrp="1"/>
          </p:cNvSpPr>
          <p:nvPr>
            <p:ph type="dt" sz="half" idx="10"/>
          </p:nvPr>
        </p:nvSpPr>
        <p:spPr/>
        <p:txBody>
          <a:bodyPr/>
          <a:lstStyle/>
          <a:p>
            <a:fld id="{80F38126-EF8A-475A-B9F1-EE0B4A124BF1}" type="datetimeFigureOut">
              <a:rPr kumimoji="1" lang="ja-JP" altLang="en-US" smtClean="0"/>
              <a:t>2019/12/24</a:t>
            </a:fld>
            <a:endParaRPr kumimoji="1" lang="ja-JP" altLang="en-US"/>
          </a:p>
        </p:txBody>
      </p:sp>
      <p:sp>
        <p:nvSpPr>
          <p:cNvPr id="4" name="フッター プレースホルダー 3">
            <a:extLst>
              <a:ext uri="{FF2B5EF4-FFF2-40B4-BE49-F238E27FC236}">
                <a16:creationId xmlns:a16="http://schemas.microsoft.com/office/drawing/2014/main" id="{6CCF4F11-73C2-45CA-B721-36E9052BD6B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E13D3D7-9DB4-475C-8CD6-B4727840329F}"/>
              </a:ext>
            </a:extLst>
          </p:cNvPr>
          <p:cNvSpPr>
            <a:spLocks noGrp="1"/>
          </p:cNvSpPr>
          <p:nvPr>
            <p:ph type="sldNum" sz="quarter" idx="12"/>
          </p:nvPr>
        </p:nvSpPr>
        <p:spPr/>
        <p:txBody>
          <a:bodyPr/>
          <a:lstStyle/>
          <a:p>
            <a:fld id="{8ECC9890-A39C-4034-9C77-B0B7B2FBAC79}" type="slidenum">
              <a:rPr kumimoji="1" lang="ja-JP" altLang="en-US" smtClean="0"/>
              <a:t>‹#›</a:t>
            </a:fld>
            <a:endParaRPr kumimoji="1" lang="ja-JP" altLang="en-US"/>
          </a:p>
        </p:txBody>
      </p:sp>
    </p:spTree>
    <p:extLst>
      <p:ext uri="{BB962C8B-B14F-4D97-AF65-F5344CB8AC3E}">
        <p14:creationId xmlns:p14="http://schemas.microsoft.com/office/powerpoint/2010/main" val="159062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BEBB6C-87C0-4775-AD1D-E37DA9682121}"/>
              </a:ext>
            </a:extLst>
          </p:cNvPr>
          <p:cNvSpPr>
            <a:spLocks noGrp="1"/>
          </p:cNvSpPr>
          <p:nvPr>
            <p:ph type="dt" sz="half" idx="10"/>
          </p:nvPr>
        </p:nvSpPr>
        <p:spPr/>
        <p:txBody>
          <a:bodyPr/>
          <a:lstStyle/>
          <a:p>
            <a:fld id="{80F38126-EF8A-475A-B9F1-EE0B4A124BF1}" type="datetimeFigureOut">
              <a:rPr kumimoji="1" lang="ja-JP" altLang="en-US" smtClean="0"/>
              <a:t>2019/12/24</a:t>
            </a:fld>
            <a:endParaRPr kumimoji="1" lang="ja-JP" altLang="en-US"/>
          </a:p>
        </p:txBody>
      </p:sp>
      <p:sp>
        <p:nvSpPr>
          <p:cNvPr id="3" name="フッター プレースホルダー 2">
            <a:extLst>
              <a:ext uri="{FF2B5EF4-FFF2-40B4-BE49-F238E27FC236}">
                <a16:creationId xmlns:a16="http://schemas.microsoft.com/office/drawing/2014/main" id="{FD5D7441-33BB-489F-BB39-C2C4A8C4008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556BCC1-8533-47EF-84B4-14D69CDD77BF}"/>
              </a:ext>
            </a:extLst>
          </p:cNvPr>
          <p:cNvSpPr>
            <a:spLocks noGrp="1"/>
          </p:cNvSpPr>
          <p:nvPr>
            <p:ph type="sldNum" sz="quarter" idx="12"/>
          </p:nvPr>
        </p:nvSpPr>
        <p:spPr/>
        <p:txBody>
          <a:bodyPr/>
          <a:lstStyle/>
          <a:p>
            <a:fld id="{8ECC9890-A39C-4034-9C77-B0B7B2FBAC79}" type="slidenum">
              <a:rPr kumimoji="1" lang="ja-JP" altLang="en-US" smtClean="0"/>
              <a:t>‹#›</a:t>
            </a:fld>
            <a:endParaRPr kumimoji="1" lang="ja-JP" altLang="en-US"/>
          </a:p>
        </p:txBody>
      </p:sp>
    </p:spTree>
    <p:extLst>
      <p:ext uri="{BB962C8B-B14F-4D97-AF65-F5344CB8AC3E}">
        <p14:creationId xmlns:p14="http://schemas.microsoft.com/office/powerpoint/2010/main" val="335398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15BC9D-F8F4-45E4-9CC6-5698A369E8D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40289A-0FD1-4AD8-956A-C9BE73DEE0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814640-E2DC-4EA0-BA79-A6A0AEF01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4262169-5974-4514-A0C5-B56791615754}"/>
              </a:ext>
            </a:extLst>
          </p:cNvPr>
          <p:cNvSpPr>
            <a:spLocks noGrp="1"/>
          </p:cNvSpPr>
          <p:nvPr>
            <p:ph type="dt" sz="half" idx="10"/>
          </p:nvPr>
        </p:nvSpPr>
        <p:spPr/>
        <p:txBody>
          <a:bodyPr/>
          <a:lstStyle/>
          <a:p>
            <a:fld id="{80F38126-EF8A-475A-B9F1-EE0B4A124BF1}" type="datetimeFigureOut">
              <a:rPr kumimoji="1" lang="ja-JP" altLang="en-US" smtClean="0"/>
              <a:t>2019/12/24</a:t>
            </a:fld>
            <a:endParaRPr kumimoji="1" lang="ja-JP" altLang="en-US"/>
          </a:p>
        </p:txBody>
      </p:sp>
      <p:sp>
        <p:nvSpPr>
          <p:cNvPr id="6" name="フッター プレースホルダー 5">
            <a:extLst>
              <a:ext uri="{FF2B5EF4-FFF2-40B4-BE49-F238E27FC236}">
                <a16:creationId xmlns:a16="http://schemas.microsoft.com/office/drawing/2014/main" id="{C32502AD-D0E4-4DEE-B3EC-729A460079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94FCBD-35ED-46A6-9BD6-620BCF63FE08}"/>
              </a:ext>
            </a:extLst>
          </p:cNvPr>
          <p:cNvSpPr>
            <a:spLocks noGrp="1"/>
          </p:cNvSpPr>
          <p:nvPr>
            <p:ph type="sldNum" sz="quarter" idx="12"/>
          </p:nvPr>
        </p:nvSpPr>
        <p:spPr/>
        <p:txBody>
          <a:bodyPr/>
          <a:lstStyle/>
          <a:p>
            <a:fld id="{8ECC9890-A39C-4034-9C77-B0B7B2FBAC79}" type="slidenum">
              <a:rPr kumimoji="1" lang="ja-JP" altLang="en-US" smtClean="0"/>
              <a:t>‹#›</a:t>
            </a:fld>
            <a:endParaRPr kumimoji="1" lang="ja-JP" altLang="en-US"/>
          </a:p>
        </p:txBody>
      </p:sp>
    </p:spTree>
    <p:extLst>
      <p:ext uri="{BB962C8B-B14F-4D97-AF65-F5344CB8AC3E}">
        <p14:creationId xmlns:p14="http://schemas.microsoft.com/office/powerpoint/2010/main" val="2513234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78B901-10EC-41F9-9DD4-875ED269E3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C463EA8-9DD5-4712-894A-17DB576B51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9E581C3-C24A-4990-B5A8-2DE01E366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99AEE45-D545-4306-8B7C-42F503B6CA5E}"/>
              </a:ext>
            </a:extLst>
          </p:cNvPr>
          <p:cNvSpPr>
            <a:spLocks noGrp="1"/>
          </p:cNvSpPr>
          <p:nvPr>
            <p:ph type="dt" sz="half" idx="10"/>
          </p:nvPr>
        </p:nvSpPr>
        <p:spPr/>
        <p:txBody>
          <a:bodyPr/>
          <a:lstStyle/>
          <a:p>
            <a:fld id="{80F38126-EF8A-475A-B9F1-EE0B4A124BF1}" type="datetimeFigureOut">
              <a:rPr kumimoji="1" lang="ja-JP" altLang="en-US" smtClean="0"/>
              <a:t>2019/12/24</a:t>
            </a:fld>
            <a:endParaRPr kumimoji="1" lang="ja-JP" altLang="en-US"/>
          </a:p>
        </p:txBody>
      </p:sp>
      <p:sp>
        <p:nvSpPr>
          <p:cNvPr id="6" name="フッター プレースホルダー 5">
            <a:extLst>
              <a:ext uri="{FF2B5EF4-FFF2-40B4-BE49-F238E27FC236}">
                <a16:creationId xmlns:a16="http://schemas.microsoft.com/office/drawing/2014/main" id="{82427696-51F2-4B70-8CF7-5C6C829422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2E4F79-0B14-45F7-A97B-A772997CA9E0}"/>
              </a:ext>
            </a:extLst>
          </p:cNvPr>
          <p:cNvSpPr>
            <a:spLocks noGrp="1"/>
          </p:cNvSpPr>
          <p:nvPr>
            <p:ph type="sldNum" sz="quarter" idx="12"/>
          </p:nvPr>
        </p:nvSpPr>
        <p:spPr/>
        <p:txBody>
          <a:bodyPr/>
          <a:lstStyle/>
          <a:p>
            <a:fld id="{8ECC9890-A39C-4034-9C77-B0B7B2FBAC79}" type="slidenum">
              <a:rPr kumimoji="1" lang="ja-JP" altLang="en-US" smtClean="0"/>
              <a:t>‹#›</a:t>
            </a:fld>
            <a:endParaRPr kumimoji="1" lang="ja-JP" altLang="en-US"/>
          </a:p>
        </p:txBody>
      </p:sp>
    </p:spTree>
    <p:extLst>
      <p:ext uri="{BB962C8B-B14F-4D97-AF65-F5344CB8AC3E}">
        <p14:creationId xmlns:p14="http://schemas.microsoft.com/office/powerpoint/2010/main" val="1198566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0FEFDCA-12C3-4185-9781-0DEC4BD3F1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74D985-3641-4093-A5E0-7A69801247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8F2826A-2C00-4FEB-9101-A049ED9597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38126-EF8A-475A-B9F1-EE0B4A124BF1}" type="datetimeFigureOut">
              <a:rPr kumimoji="1" lang="ja-JP" altLang="en-US" smtClean="0"/>
              <a:t>2019/12/24</a:t>
            </a:fld>
            <a:endParaRPr kumimoji="1" lang="ja-JP" altLang="en-US"/>
          </a:p>
        </p:txBody>
      </p:sp>
      <p:sp>
        <p:nvSpPr>
          <p:cNvPr id="5" name="フッター プレースホルダー 4">
            <a:extLst>
              <a:ext uri="{FF2B5EF4-FFF2-40B4-BE49-F238E27FC236}">
                <a16:creationId xmlns:a16="http://schemas.microsoft.com/office/drawing/2014/main" id="{E908CBDE-20A9-4513-8B66-B3821BBE0D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4403E82-E80C-4464-AD7B-5DD778B543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C9890-A39C-4034-9C77-B0B7B2FBAC79}" type="slidenum">
              <a:rPr kumimoji="1" lang="ja-JP" altLang="en-US" smtClean="0"/>
              <a:t>‹#›</a:t>
            </a:fld>
            <a:endParaRPr kumimoji="1" lang="ja-JP" altLang="en-US"/>
          </a:p>
        </p:txBody>
      </p:sp>
    </p:spTree>
    <p:extLst>
      <p:ext uri="{BB962C8B-B14F-4D97-AF65-F5344CB8AC3E}">
        <p14:creationId xmlns:p14="http://schemas.microsoft.com/office/powerpoint/2010/main" val="1109024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582AE8-6232-406A-B2A0-A59413F06290}"/>
              </a:ext>
            </a:extLst>
          </p:cNvPr>
          <p:cNvSpPr>
            <a:spLocks noGrp="1"/>
          </p:cNvSpPr>
          <p:nvPr>
            <p:ph type="title"/>
          </p:nvPr>
        </p:nvSpPr>
        <p:spPr/>
        <p:txBody>
          <a:bodyPr/>
          <a:lstStyle/>
          <a:p>
            <a:r>
              <a:rPr lang="en-US" altLang="ja-JP" dirty="0"/>
              <a:t>recreate shapes with same colors.py</a:t>
            </a:r>
            <a:endParaRPr kumimoji="1" lang="ja-JP" altLang="en-US" dirty="0"/>
          </a:p>
        </p:txBody>
      </p:sp>
      <p:sp>
        <p:nvSpPr>
          <p:cNvPr id="3" name="コンテンツ プレースホルダー 2">
            <a:extLst>
              <a:ext uri="{FF2B5EF4-FFF2-40B4-BE49-F238E27FC236}">
                <a16:creationId xmlns:a16="http://schemas.microsoft.com/office/drawing/2014/main" id="{717ED35A-A056-45AC-B828-580D8FC95D87}"/>
              </a:ext>
            </a:extLst>
          </p:cNvPr>
          <p:cNvSpPr>
            <a:spLocks noGrp="1"/>
          </p:cNvSpPr>
          <p:nvPr>
            <p:ph idx="1"/>
          </p:nvPr>
        </p:nvSpPr>
        <p:spPr/>
        <p:txBody>
          <a:bodyPr/>
          <a:lstStyle/>
          <a:p>
            <a:r>
              <a:rPr kumimoji="1" lang="en-US" altLang="ja-JP" dirty="0"/>
              <a:t>The go</a:t>
            </a:r>
            <a:r>
              <a:rPr lang="en-US" altLang="ja-JP" dirty="0"/>
              <a:t>al of this python module is to get all shapes with the same color.</a:t>
            </a:r>
          </a:p>
          <a:p>
            <a:r>
              <a:rPr kumimoji="1" lang="en-US" altLang="ja-JP" dirty="0"/>
              <a:t>How does it get all shapes of the same color?</a:t>
            </a:r>
          </a:p>
          <a:p>
            <a:pPr marL="0" indent="0">
              <a:buNone/>
            </a:pPr>
            <a:r>
              <a:rPr lang="en-US" altLang="ja-JP" dirty="0"/>
              <a:t>It</a:t>
            </a:r>
            <a:r>
              <a:rPr lang="ja-JP" altLang="en-US" dirty="0"/>
              <a:t> </a:t>
            </a:r>
            <a:r>
              <a:rPr lang="en-US" altLang="ja-JP" dirty="0"/>
              <a:t>first</a:t>
            </a:r>
            <a:r>
              <a:rPr lang="ja-JP" altLang="en-US" dirty="0"/>
              <a:t> </a:t>
            </a:r>
            <a:r>
              <a:rPr lang="en-US" altLang="ja-JP" dirty="0"/>
              <a:t>gets</a:t>
            </a:r>
            <a:r>
              <a:rPr lang="ja-JP" altLang="en-US" dirty="0"/>
              <a:t> </a:t>
            </a:r>
            <a:r>
              <a:rPr lang="en-US" altLang="ja-JP" dirty="0"/>
              <a:t>average RGB value of every shape. Then it searches every shape to determine shapes that have same color .</a:t>
            </a:r>
          </a:p>
          <a:p>
            <a:pPr marL="0" indent="0">
              <a:buNone/>
            </a:pPr>
            <a:r>
              <a:rPr lang="en-US" altLang="ja-JP" dirty="0"/>
              <a:t>Once getting all the shapes with the same color, they are all put together. Next slides show you the results of executing this module.</a:t>
            </a:r>
          </a:p>
        </p:txBody>
      </p:sp>
    </p:spTree>
    <p:extLst>
      <p:ext uri="{BB962C8B-B14F-4D97-AF65-F5344CB8AC3E}">
        <p14:creationId xmlns:p14="http://schemas.microsoft.com/office/powerpoint/2010/main" val="404183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B072A6C-B256-484D-92DB-24FAFF018719}"/>
              </a:ext>
            </a:extLst>
          </p:cNvPr>
          <p:cNvPicPr>
            <a:picLocks noChangeAspect="1"/>
          </p:cNvPicPr>
          <p:nvPr/>
        </p:nvPicPr>
        <p:blipFill>
          <a:blip r:embed="rId2"/>
          <a:stretch>
            <a:fillRect/>
          </a:stretch>
        </p:blipFill>
        <p:spPr>
          <a:xfrm>
            <a:off x="713496" y="304800"/>
            <a:ext cx="3343275" cy="3124200"/>
          </a:xfrm>
          <a:prstGeom prst="rect">
            <a:avLst/>
          </a:prstGeom>
        </p:spPr>
      </p:pic>
      <p:pic>
        <p:nvPicPr>
          <p:cNvPr id="5" name="図 4">
            <a:extLst>
              <a:ext uri="{FF2B5EF4-FFF2-40B4-BE49-F238E27FC236}">
                <a16:creationId xmlns:a16="http://schemas.microsoft.com/office/drawing/2014/main" id="{E44098AC-4516-4ECD-82CA-F25B6B44A2B2}"/>
              </a:ext>
            </a:extLst>
          </p:cNvPr>
          <p:cNvPicPr>
            <a:picLocks noChangeAspect="1"/>
          </p:cNvPicPr>
          <p:nvPr/>
        </p:nvPicPr>
        <p:blipFill>
          <a:blip r:embed="rId3"/>
          <a:stretch>
            <a:fillRect/>
          </a:stretch>
        </p:blipFill>
        <p:spPr>
          <a:xfrm>
            <a:off x="4657216" y="597024"/>
            <a:ext cx="2238375" cy="1828800"/>
          </a:xfrm>
          <a:prstGeom prst="rect">
            <a:avLst/>
          </a:prstGeom>
        </p:spPr>
      </p:pic>
      <p:pic>
        <p:nvPicPr>
          <p:cNvPr id="6" name="図 5">
            <a:extLst>
              <a:ext uri="{FF2B5EF4-FFF2-40B4-BE49-F238E27FC236}">
                <a16:creationId xmlns:a16="http://schemas.microsoft.com/office/drawing/2014/main" id="{665C0994-E27C-4280-9C94-AD853125259C}"/>
              </a:ext>
            </a:extLst>
          </p:cNvPr>
          <p:cNvPicPr>
            <a:picLocks noChangeAspect="1"/>
          </p:cNvPicPr>
          <p:nvPr/>
        </p:nvPicPr>
        <p:blipFill>
          <a:blip r:embed="rId4"/>
          <a:stretch>
            <a:fillRect/>
          </a:stretch>
        </p:blipFill>
        <p:spPr>
          <a:xfrm>
            <a:off x="7786456" y="666010"/>
            <a:ext cx="1981200" cy="1104900"/>
          </a:xfrm>
          <a:prstGeom prst="rect">
            <a:avLst/>
          </a:prstGeom>
        </p:spPr>
      </p:pic>
      <p:sp>
        <p:nvSpPr>
          <p:cNvPr id="7" name="テキスト ボックス 6">
            <a:extLst>
              <a:ext uri="{FF2B5EF4-FFF2-40B4-BE49-F238E27FC236}">
                <a16:creationId xmlns:a16="http://schemas.microsoft.com/office/drawing/2014/main" id="{196FCD30-67DE-4863-AF16-6E532CC59A0C}"/>
              </a:ext>
            </a:extLst>
          </p:cNvPr>
          <p:cNvSpPr txBox="1"/>
          <p:nvPr/>
        </p:nvSpPr>
        <p:spPr>
          <a:xfrm>
            <a:off x="1714870" y="3839513"/>
            <a:ext cx="8210365" cy="2031325"/>
          </a:xfrm>
          <a:prstGeom prst="rect">
            <a:avLst/>
          </a:prstGeom>
          <a:noFill/>
        </p:spPr>
        <p:txBody>
          <a:bodyPr wrap="square" rtlCol="0">
            <a:spAutoFit/>
          </a:bodyPr>
          <a:lstStyle/>
          <a:p>
            <a:r>
              <a:rPr kumimoji="1" lang="en-US" altLang="ja-JP" dirty="0"/>
              <a:t>As you can see, results are disappointing! But not because the algorithm failed  but</a:t>
            </a:r>
            <a:r>
              <a:rPr lang="ja-JP" altLang="en-US" dirty="0"/>
              <a:t> </a:t>
            </a:r>
            <a:r>
              <a:rPr lang="en-US" altLang="ja-JP" dirty="0"/>
              <a:t>because this image does not have so much brightness change.</a:t>
            </a:r>
          </a:p>
          <a:p>
            <a:endParaRPr kumimoji="1" lang="en-US" altLang="ja-JP" dirty="0"/>
          </a:p>
          <a:p>
            <a:r>
              <a:rPr lang="en-US" altLang="ja-JP" dirty="0"/>
              <a:t>But the algorithm for detecting brightness change is absolutely necessary  for object recognition. It needs to be combined with other algorithms or my brightness change algorithm needs some more improvements, which will be my plans in </a:t>
            </a:r>
            <a:r>
              <a:rPr lang="en-US" altLang="ja-JP"/>
              <a:t>the future!</a:t>
            </a:r>
            <a:endParaRPr lang="en-US" altLang="ja-JP" dirty="0"/>
          </a:p>
        </p:txBody>
      </p:sp>
    </p:spTree>
    <p:extLst>
      <p:ext uri="{BB962C8B-B14F-4D97-AF65-F5344CB8AC3E}">
        <p14:creationId xmlns:p14="http://schemas.microsoft.com/office/powerpoint/2010/main" val="269764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879D62F-6A76-45C8-BA41-30E77257D262}"/>
              </a:ext>
            </a:extLst>
          </p:cNvPr>
          <p:cNvPicPr>
            <a:picLocks noChangeAspect="1"/>
          </p:cNvPicPr>
          <p:nvPr/>
        </p:nvPicPr>
        <p:blipFill>
          <a:blip r:embed="rId2"/>
          <a:stretch>
            <a:fillRect/>
          </a:stretch>
        </p:blipFill>
        <p:spPr>
          <a:xfrm>
            <a:off x="1086358" y="771525"/>
            <a:ext cx="5172075" cy="5314950"/>
          </a:xfrm>
          <a:prstGeom prst="rect">
            <a:avLst/>
          </a:prstGeom>
        </p:spPr>
      </p:pic>
      <p:sp>
        <p:nvSpPr>
          <p:cNvPr id="5" name="テキスト ボックス 4">
            <a:extLst>
              <a:ext uri="{FF2B5EF4-FFF2-40B4-BE49-F238E27FC236}">
                <a16:creationId xmlns:a16="http://schemas.microsoft.com/office/drawing/2014/main" id="{EE2EEAB7-3BEA-4107-9DED-5BB2D91914C6}"/>
              </a:ext>
            </a:extLst>
          </p:cNvPr>
          <p:cNvSpPr txBox="1"/>
          <p:nvPr/>
        </p:nvSpPr>
        <p:spPr>
          <a:xfrm>
            <a:off x="7332955" y="1482571"/>
            <a:ext cx="1717137" cy="369332"/>
          </a:xfrm>
          <a:prstGeom prst="rect">
            <a:avLst/>
          </a:prstGeom>
          <a:noFill/>
        </p:spPr>
        <p:txBody>
          <a:bodyPr wrap="none" rtlCol="0">
            <a:spAutoFit/>
          </a:bodyPr>
          <a:lstStyle/>
          <a:p>
            <a:r>
              <a:rPr kumimoji="1" lang="en-US" altLang="ja-JP" dirty="0"/>
              <a:t>Original image</a:t>
            </a:r>
            <a:endParaRPr kumimoji="1" lang="ja-JP" altLang="en-US" dirty="0"/>
          </a:p>
        </p:txBody>
      </p:sp>
    </p:spTree>
    <p:extLst>
      <p:ext uri="{BB962C8B-B14F-4D97-AF65-F5344CB8AC3E}">
        <p14:creationId xmlns:p14="http://schemas.microsoft.com/office/powerpoint/2010/main" val="150578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7DFA85A-6837-40D1-AD48-1376815EF43A}"/>
              </a:ext>
            </a:extLst>
          </p:cNvPr>
          <p:cNvPicPr>
            <a:picLocks noChangeAspect="1"/>
          </p:cNvPicPr>
          <p:nvPr/>
        </p:nvPicPr>
        <p:blipFill>
          <a:blip r:embed="rId2"/>
          <a:stretch>
            <a:fillRect/>
          </a:stretch>
        </p:blipFill>
        <p:spPr>
          <a:xfrm>
            <a:off x="1042895" y="1019175"/>
            <a:ext cx="3838575" cy="2409825"/>
          </a:xfrm>
          <a:prstGeom prst="rect">
            <a:avLst/>
          </a:prstGeom>
        </p:spPr>
      </p:pic>
      <p:sp>
        <p:nvSpPr>
          <p:cNvPr id="5" name="テキスト ボックス 4">
            <a:extLst>
              <a:ext uri="{FF2B5EF4-FFF2-40B4-BE49-F238E27FC236}">
                <a16:creationId xmlns:a16="http://schemas.microsoft.com/office/drawing/2014/main" id="{D3B199D6-074E-481C-AE02-BD2BCFFFD1A3}"/>
              </a:ext>
            </a:extLst>
          </p:cNvPr>
          <p:cNvSpPr txBox="1"/>
          <p:nvPr/>
        </p:nvSpPr>
        <p:spPr>
          <a:xfrm>
            <a:off x="1245045" y="443883"/>
            <a:ext cx="907621" cy="369332"/>
          </a:xfrm>
          <a:prstGeom prst="rect">
            <a:avLst/>
          </a:prstGeom>
          <a:noFill/>
        </p:spPr>
        <p:txBody>
          <a:bodyPr wrap="none" rtlCol="0">
            <a:spAutoFit/>
          </a:bodyPr>
          <a:lstStyle/>
          <a:p>
            <a:r>
              <a:rPr kumimoji="1" lang="en-US" altLang="ja-JP" dirty="0"/>
              <a:t>results</a:t>
            </a:r>
            <a:endParaRPr kumimoji="1" lang="ja-JP" altLang="en-US" dirty="0"/>
          </a:p>
        </p:txBody>
      </p:sp>
      <p:pic>
        <p:nvPicPr>
          <p:cNvPr id="6" name="図 5">
            <a:extLst>
              <a:ext uri="{FF2B5EF4-FFF2-40B4-BE49-F238E27FC236}">
                <a16:creationId xmlns:a16="http://schemas.microsoft.com/office/drawing/2014/main" id="{EC201E23-2AAD-4488-B562-C69D128004D9}"/>
              </a:ext>
            </a:extLst>
          </p:cNvPr>
          <p:cNvPicPr>
            <a:picLocks noChangeAspect="1"/>
          </p:cNvPicPr>
          <p:nvPr/>
        </p:nvPicPr>
        <p:blipFill>
          <a:blip r:embed="rId3"/>
          <a:stretch>
            <a:fillRect/>
          </a:stretch>
        </p:blipFill>
        <p:spPr>
          <a:xfrm>
            <a:off x="4401936" y="813215"/>
            <a:ext cx="4133850" cy="2419350"/>
          </a:xfrm>
          <a:prstGeom prst="rect">
            <a:avLst/>
          </a:prstGeom>
        </p:spPr>
      </p:pic>
      <p:pic>
        <p:nvPicPr>
          <p:cNvPr id="7" name="図 6">
            <a:extLst>
              <a:ext uri="{FF2B5EF4-FFF2-40B4-BE49-F238E27FC236}">
                <a16:creationId xmlns:a16="http://schemas.microsoft.com/office/drawing/2014/main" id="{261BEAB6-CDCA-49FF-99E9-B069D1AC533F}"/>
              </a:ext>
            </a:extLst>
          </p:cNvPr>
          <p:cNvPicPr>
            <a:picLocks noChangeAspect="1"/>
          </p:cNvPicPr>
          <p:nvPr/>
        </p:nvPicPr>
        <p:blipFill>
          <a:blip r:embed="rId4"/>
          <a:stretch>
            <a:fillRect/>
          </a:stretch>
        </p:blipFill>
        <p:spPr>
          <a:xfrm>
            <a:off x="8535786" y="1111689"/>
            <a:ext cx="3356957" cy="2219093"/>
          </a:xfrm>
          <a:prstGeom prst="rect">
            <a:avLst/>
          </a:prstGeom>
        </p:spPr>
      </p:pic>
      <p:pic>
        <p:nvPicPr>
          <p:cNvPr id="8" name="図 7">
            <a:extLst>
              <a:ext uri="{FF2B5EF4-FFF2-40B4-BE49-F238E27FC236}">
                <a16:creationId xmlns:a16="http://schemas.microsoft.com/office/drawing/2014/main" id="{4716C08A-6108-4653-839F-45C8C0292A30}"/>
              </a:ext>
            </a:extLst>
          </p:cNvPr>
          <p:cNvPicPr>
            <a:picLocks noChangeAspect="1"/>
          </p:cNvPicPr>
          <p:nvPr/>
        </p:nvPicPr>
        <p:blipFill>
          <a:blip r:embed="rId5"/>
          <a:stretch>
            <a:fillRect/>
          </a:stretch>
        </p:blipFill>
        <p:spPr>
          <a:xfrm>
            <a:off x="926953" y="3055306"/>
            <a:ext cx="3295650" cy="2114550"/>
          </a:xfrm>
          <a:prstGeom prst="rect">
            <a:avLst/>
          </a:prstGeom>
        </p:spPr>
      </p:pic>
      <p:pic>
        <p:nvPicPr>
          <p:cNvPr id="9" name="図 8">
            <a:extLst>
              <a:ext uri="{FF2B5EF4-FFF2-40B4-BE49-F238E27FC236}">
                <a16:creationId xmlns:a16="http://schemas.microsoft.com/office/drawing/2014/main" id="{303EAAFA-63EF-4810-AC34-905F945C3CCA}"/>
              </a:ext>
            </a:extLst>
          </p:cNvPr>
          <p:cNvPicPr>
            <a:picLocks noChangeAspect="1"/>
          </p:cNvPicPr>
          <p:nvPr/>
        </p:nvPicPr>
        <p:blipFill>
          <a:blip r:embed="rId6"/>
          <a:stretch>
            <a:fillRect/>
          </a:stretch>
        </p:blipFill>
        <p:spPr>
          <a:xfrm>
            <a:off x="4159326" y="3088396"/>
            <a:ext cx="3305175" cy="2200275"/>
          </a:xfrm>
          <a:prstGeom prst="rect">
            <a:avLst/>
          </a:prstGeom>
        </p:spPr>
      </p:pic>
      <p:pic>
        <p:nvPicPr>
          <p:cNvPr id="10" name="図 9">
            <a:extLst>
              <a:ext uri="{FF2B5EF4-FFF2-40B4-BE49-F238E27FC236}">
                <a16:creationId xmlns:a16="http://schemas.microsoft.com/office/drawing/2014/main" id="{A3334CBC-B242-4C3D-8487-387850223C4A}"/>
              </a:ext>
            </a:extLst>
          </p:cNvPr>
          <p:cNvPicPr>
            <a:picLocks noChangeAspect="1"/>
          </p:cNvPicPr>
          <p:nvPr/>
        </p:nvPicPr>
        <p:blipFill>
          <a:blip r:embed="rId7"/>
          <a:stretch>
            <a:fillRect/>
          </a:stretch>
        </p:blipFill>
        <p:spPr>
          <a:xfrm>
            <a:off x="8003819" y="3429000"/>
            <a:ext cx="4057650" cy="3009900"/>
          </a:xfrm>
          <a:prstGeom prst="rect">
            <a:avLst/>
          </a:prstGeom>
        </p:spPr>
      </p:pic>
    </p:spTree>
    <p:extLst>
      <p:ext uri="{BB962C8B-B14F-4D97-AF65-F5344CB8AC3E}">
        <p14:creationId xmlns:p14="http://schemas.microsoft.com/office/powerpoint/2010/main" val="19589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A4F37B6-837E-4862-87A8-EFEBB7201FB4}"/>
              </a:ext>
            </a:extLst>
          </p:cNvPr>
          <p:cNvPicPr>
            <a:picLocks noChangeAspect="1"/>
          </p:cNvPicPr>
          <p:nvPr/>
        </p:nvPicPr>
        <p:blipFill>
          <a:blip r:embed="rId2"/>
          <a:stretch>
            <a:fillRect/>
          </a:stretch>
        </p:blipFill>
        <p:spPr>
          <a:xfrm>
            <a:off x="570806" y="139222"/>
            <a:ext cx="3362325" cy="3152775"/>
          </a:xfrm>
          <a:prstGeom prst="rect">
            <a:avLst/>
          </a:prstGeom>
        </p:spPr>
      </p:pic>
      <p:pic>
        <p:nvPicPr>
          <p:cNvPr id="5" name="図 4">
            <a:extLst>
              <a:ext uri="{FF2B5EF4-FFF2-40B4-BE49-F238E27FC236}">
                <a16:creationId xmlns:a16="http://schemas.microsoft.com/office/drawing/2014/main" id="{79ED44A7-40F7-4718-8A3A-0B0F36185480}"/>
              </a:ext>
            </a:extLst>
          </p:cNvPr>
          <p:cNvPicPr>
            <a:picLocks noChangeAspect="1"/>
          </p:cNvPicPr>
          <p:nvPr/>
        </p:nvPicPr>
        <p:blipFill>
          <a:blip r:embed="rId3"/>
          <a:stretch>
            <a:fillRect/>
          </a:stretch>
        </p:blipFill>
        <p:spPr>
          <a:xfrm>
            <a:off x="4110684" y="391634"/>
            <a:ext cx="3009900" cy="2647950"/>
          </a:xfrm>
          <a:prstGeom prst="rect">
            <a:avLst/>
          </a:prstGeom>
        </p:spPr>
      </p:pic>
      <p:pic>
        <p:nvPicPr>
          <p:cNvPr id="6" name="図 5">
            <a:extLst>
              <a:ext uri="{FF2B5EF4-FFF2-40B4-BE49-F238E27FC236}">
                <a16:creationId xmlns:a16="http://schemas.microsoft.com/office/drawing/2014/main" id="{36DE6D06-A296-44AE-A8B5-BCB25D92930D}"/>
              </a:ext>
            </a:extLst>
          </p:cNvPr>
          <p:cNvPicPr>
            <a:picLocks noChangeAspect="1"/>
          </p:cNvPicPr>
          <p:nvPr/>
        </p:nvPicPr>
        <p:blipFill>
          <a:blip r:embed="rId4"/>
          <a:stretch>
            <a:fillRect/>
          </a:stretch>
        </p:blipFill>
        <p:spPr>
          <a:xfrm>
            <a:off x="7510972" y="139222"/>
            <a:ext cx="3295650" cy="3000375"/>
          </a:xfrm>
          <a:prstGeom prst="rect">
            <a:avLst/>
          </a:prstGeom>
        </p:spPr>
      </p:pic>
      <p:sp>
        <p:nvSpPr>
          <p:cNvPr id="7" name="テキスト ボックス 6">
            <a:extLst>
              <a:ext uri="{FF2B5EF4-FFF2-40B4-BE49-F238E27FC236}">
                <a16:creationId xmlns:a16="http://schemas.microsoft.com/office/drawing/2014/main" id="{7F94C69A-EC9A-42E0-82BB-4FA083B5AFC5}"/>
              </a:ext>
            </a:extLst>
          </p:cNvPr>
          <p:cNvSpPr txBox="1"/>
          <p:nvPr/>
        </p:nvSpPr>
        <p:spPr>
          <a:xfrm>
            <a:off x="1216241" y="3844031"/>
            <a:ext cx="7521611" cy="369332"/>
          </a:xfrm>
          <a:prstGeom prst="rect">
            <a:avLst/>
          </a:prstGeom>
          <a:noFill/>
        </p:spPr>
        <p:txBody>
          <a:bodyPr wrap="none" rtlCol="0">
            <a:spAutoFit/>
          </a:bodyPr>
          <a:lstStyle/>
          <a:p>
            <a:r>
              <a:rPr kumimoji="1" lang="en-US" altLang="ja-JP" dirty="0"/>
              <a:t>As </a:t>
            </a:r>
            <a:r>
              <a:rPr kumimoji="1" lang="en-US" altLang="ja-JP"/>
              <a:t>you </a:t>
            </a:r>
            <a:r>
              <a:rPr lang="en-US" altLang="ja-JP"/>
              <a:t>can see</a:t>
            </a:r>
            <a:r>
              <a:rPr kumimoji="1" lang="en-US" altLang="ja-JP"/>
              <a:t>, </a:t>
            </a:r>
            <a:r>
              <a:rPr kumimoji="1" lang="en-US" altLang="ja-JP" dirty="0"/>
              <a:t>all </a:t>
            </a:r>
            <a:r>
              <a:rPr lang="en-US" altLang="ja-JP" dirty="0"/>
              <a:t>shapes that have the same color are put together.</a:t>
            </a:r>
            <a:endParaRPr kumimoji="1" lang="ja-JP" altLang="en-US" dirty="0"/>
          </a:p>
        </p:txBody>
      </p:sp>
    </p:spTree>
    <p:extLst>
      <p:ext uri="{BB962C8B-B14F-4D97-AF65-F5344CB8AC3E}">
        <p14:creationId xmlns:p14="http://schemas.microsoft.com/office/powerpoint/2010/main" val="2420923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980453-9DEC-4137-9B47-7DF94BF578A4}"/>
              </a:ext>
            </a:extLst>
          </p:cNvPr>
          <p:cNvSpPr>
            <a:spLocks noGrp="1"/>
          </p:cNvSpPr>
          <p:nvPr>
            <p:ph type="title"/>
          </p:nvPr>
        </p:nvSpPr>
        <p:spPr/>
        <p:txBody>
          <a:bodyPr/>
          <a:lstStyle/>
          <a:p>
            <a:r>
              <a:rPr lang="en-US" altLang="ja-JP" dirty="0"/>
              <a:t>Finding</a:t>
            </a:r>
            <a:r>
              <a:rPr lang="ja-JP" altLang="en-US" dirty="0"/>
              <a:t> </a:t>
            </a:r>
            <a:r>
              <a:rPr lang="en-US" altLang="ja-JP" dirty="0"/>
              <a:t>shapes</a:t>
            </a:r>
            <a:r>
              <a:rPr lang="ja-JP" altLang="en-US" dirty="0"/>
              <a:t> </a:t>
            </a:r>
            <a:r>
              <a:rPr lang="en-US" altLang="ja-JP" dirty="0"/>
              <a:t>with</a:t>
            </a:r>
            <a:r>
              <a:rPr lang="ja-JP" altLang="en-US" dirty="0"/>
              <a:t> </a:t>
            </a:r>
            <a:r>
              <a:rPr lang="en-US" altLang="ja-JP" dirty="0"/>
              <a:t>brightness</a:t>
            </a:r>
            <a:r>
              <a:rPr lang="ja-JP" altLang="en-US" dirty="0"/>
              <a:t> </a:t>
            </a:r>
            <a:r>
              <a:rPr lang="en-US" altLang="ja-JP" dirty="0"/>
              <a:t>change</a:t>
            </a:r>
            <a:endParaRPr kumimoji="1" lang="ja-JP" altLang="en-US" dirty="0"/>
          </a:p>
        </p:txBody>
      </p:sp>
      <p:sp>
        <p:nvSpPr>
          <p:cNvPr id="3" name="コンテンツ プレースホルダー 2">
            <a:extLst>
              <a:ext uri="{FF2B5EF4-FFF2-40B4-BE49-F238E27FC236}">
                <a16:creationId xmlns:a16="http://schemas.microsoft.com/office/drawing/2014/main" id="{B890889B-F2D6-437D-AB44-899CBF4C66EE}"/>
              </a:ext>
            </a:extLst>
          </p:cNvPr>
          <p:cNvSpPr>
            <a:spLocks noGrp="1"/>
          </p:cNvSpPr>
          <p:nvPr>
            <p:ph idx="1"/>
          </p:nvPr>
        </p:nvSpPr>
        <p:spPr/>
        <p:txBody>
          <a:bodyPr/>
          <a:lstStyle/>
          <a:p>
            <a:pPr marL="0" indent="0">
              <a:buNone/>
            </a:pPr>
            <a:r>
              <a:rPr lang="en-US" altLang="ja-JP" dirty="0"/>
              <a:t>Modules to execute</a:t>
            </a:r>
          </a:p>
          <a:p>
            <a:r>
              <a:rPr lang="en-US" altLang="ja-JP" dirty="0"/>
              <a:t>find shapes brightness change.py</a:t>
            </a:r>
          </a:p>
          <a:p>
            <a:r>
              <a:rPr lang="en-US" altLang="ja-JP" dirty="0"/>
              <a:t>recreate shapes with brightness change.py</a:t>
            </a:r>
          </a:p>
          <a:p>
            <a:pPr marL="0" indent="0">
              <a:buNone/>
            </a:pPr>
            <a:endParaRPr lang="en-US" altLang="ja-JP" dirty="0"/>
          </a:p>
          <a:p>
            <a:pPr marL="0" indent="0">
              <a:buNone/>
            </a:pPr>
            <a:r>
              <a:rPr kumimoji="1" lang="en-US" altLang="ja-JP" dirty="0"/>
              <a:t>Prerequisites:</a:t>
            </a:r>
          </a:p>
          <a:p>
            <a:pPr marL="0" indent="0">
              <a:buNone/>
            </a:pPr>
            <a:r>
              <a:rPr lang="en-US" altLang="ja-JP" dirty="0"/>
              <a:t>finding_shapes.py</a:t>
            </a:r>
          </a:p>
          <a:p>
            <a:pPr marL="0" indent="0">
              <a:buNone/>
            </a:pPr>
            <a:r>
              <a:rPr lang="en-US" altLang="ja-JP" dirty="0"/>
              <a:t>To execute two modules, make sure you have run prerequisite module first.</a:t>
            </a:r>
          </a:p>
        </p:txBody>
      </p:sp>
    </p:spTree>
    <p:extLst>
      <p:ext uri="{BB962C8B-B14F-4D97-AF65-F5344CB8AC3E}">
        <p14:creationId xmlns:p14="http://schemas.microsoft.com/office/powerpoint/2010/main" val="273165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2C8C7-FE66-4D8E-9C72-5E88C083063E}"/>
              </a:ext>
            </a:extLst>
          </p:cNvPr>
          <p:cNvSpPr>
            <a:spLocks noGrp="1"/>
          </p:cNvSpPr>
          <p:nvPr>
            <p:ph type="title"/>
          </p:nvPr>
        </p:nvSpPr>
        <p:spPr/>
        <p:txBody>
          <a:bodyPr/>
          <a:lstStyle/>
          <a:p>
            <a:r>
              <a:rPr lang="en-US" altLang="ja-JP" dirty="0"/>
              <a:t>Demonstration</a:t>
            </a:r>
            <a:endParaRPr kumimoji="1" lang="ja-JP" altLang="en-US" dirty="0"/>
          </a:p>
        </p:txBody>
      </p:sp>
      <p:pic>
        <p:nvPicPr>
          <p:cNvPr id="4" name="図 3">
            <a:extLst>
              <a:ext uri="{FF2B5EF4-FFF2-40B4-BE49-F238E27FC236}">
                <a16:creationId xmlns:a16="http://schemas.microsoft.com/office/drawing/2014/main" id="{F211279F-CE94-46A5-A1A8-602266680C71}"/>
              </a:ext>
            </a:extLst>
          </p:cNvPr>
          <p:cNvPicPr>
            <a:picLocks noChangeAspect="1"/>
          </p:cNvPicPr>
          <p:nvPr/>
        </p:nvPicPr>
        <p:blipFill>
          <a:blip r:embed="rId2"/>
          <a:stretch>
            <a:fillRect/>
          </a:stretch>
        </p:blipFill>
        <p:spPr>
          <a:xfrm>
            <a:off x="838200" y="1624244"/>
            <a:ext cx="3486150" cy="3733800"/>
          </a:xfrm>
          <a:prstGeom prst="rect">
            <a:avLst/>
          </a:prstGeom>
        </p:spPr>
      </p:pic>
      <p:sp>
        <p:nvSpPr>
          <p:cNvPr id="5" name="テキスト ボックス 4">
            <a:extLst>
              <a:ext uri="{FF2B5EF4-FFF2-40B4-BE49-F238E27FC236}">
                <a16:creationId xmlns:a16="http://schemas.microsoft.com/office/drawing/2014/main" id="{7CD213A9-D502-4F79-A987-4195E44EE93C}"/>
              </a:ext>
            </a:extLst>
          </p:cNvPr>
          <p:cNvSpPr txBox="1"/>
          <p:nvPr/>
        </p:nvSpPr>
        <p:spPr>
          <a:xfrm>
            <a:off x="5273336" y="2015231"/>
            <a:ext cx="5516254" cy="1200329"/>
          </a:xfrm>
          <a:prstGeom prst="rect">
            <a:avLst/>
          </a:prstGeom>
          <a:noFill/>
        </p:spPr>
        <p:txBody>
          <a:bodyPr wrap="none" rtlCol="0">
            <a:spAutoFit/>
          </a:bodyPr>
          <a:lstStyle/>
          <a:p>
            <a:r>
              <a:rPr kumimoji="1" lang="en-US" altLang="ja-JP" dirty="0"/>
              <a:t>For testing purposes, I created this image with </a:t>
            </a:r>
          </a:p>
          <a:p>
            <a:r>
              <a:rPr kumimoji="1" lang="en-US" altLang="ja-JP" dirty="0"/>
              <a:t>Nothing but brightness change. It first starts with</a:t>
            </a:r>
          </a:p>
          <a:p>
            <a:r>
              <a:rPr lang="en-US" altLang="ja-JP" dirty="0" err="1"/>
              <a:t>Rgb</a:t>
            </a:r>
            <a:r>
              <a:rPr lang="en-US" altLang="ja-JP" dirty="0"/>
              <a:t> value of (10, 10, 10) then the image increases</a:t>
            </a:r>
          </a:p>
          <a:p>
            <a:r>
              <a:rPr lang="en-US" altLang="ja-JP" dirty="0"/>
              <a:t>b</a:t>
            </a:r>
            <a:r>
              <a:rPr kumimoji="1" lang="en-US" altLang="ja-JP" dirty="0"/>
              <a:t>y ( </a:t>
            </a:r>
            <a:r>
              <a:rPr lang="en-US" altLang="ja-JP" dirty="0"/>
              <a:t>10 + 8, 10 + 8 , 10 + 8 ).  </a:t>
            </a:r>
            <a:endParaRPr kumimoji="1" lang="ja-JP" altLang="en-US" dirty="0"/>
          </a:p>
        </p:txBody>
      </p:sp>
    </p:spTree>
    <p:extLst>
      <p:ext uri="{BB962C8B-B14F-4D97-AF65-F5344CB8AC3E}">
        <p14:creationId xmlns:p14="http://schemas.microsoft.com/office/powerpoint/2010/main" val="173945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FBFE905-CC3B-498F-B46D-E03F124AA7CE}"/>
              </a:ext>
            </a:extLst>
          </p:cNvPr>
          <p:cNvSpPr txBox="1"/>
          <p:nvPr/>
        </p:nvSpPr>
        <p:spPr>
          <a:xfrm>
            <a:off x="1109709" y="923278"/>
            <a:ext cx="9525740" cy="923330"/>
          </a:xfrm>
          <a:prstGeom prst="rect">
            <a:avLst/>
          </a:prstGeom>
          <a:noFill/>
        </p:spPr>
        <p:txBody>
          <a:bodyPr wrap="square" rtlCol="0">
            <a:spAutoFit/>
          </a:bodyPr>
          <a:lstStyle/>
          <a:p>
            <a:r>
              <a:rPr kumimoji="1" lang="en-US" altLang="ja-JP" dirty="0"/>
              <a:t>If the test goes through as expected,  the  two brightness change detection modules ( which I </a:t>
            </a:r>
            <a:r>
              <a:rPr lang="en-US" altLang="ja-JP" dirty="0"/>
              <a:t>showed earlier  should create exactly the same image since this image consists of nothing but b</a:t>
            </a:r>
            <a:r>
              <a:rPr kumimoji="1" lang="en-US" altLang="ja-JP" dirty="0"/>
              <a:t>rightness change.</a:t>
            </a:r>
            <a:endParaRPr kumimoji="1" lang="ja-JP" altLang="en-US" dirty="0"/>
          </a:p>
        </p:txBody>
      </p:sp>
      <p:pic>
        <p:nvPicPr>
          <p:cNvPr id="5" name="図 4">
            <a:extLst>
              <a:ext uri="{FF2B5EF4-FFF2-40B4-BE49-F238E27FC236}">
                <a16:creationId xmlns:a16="http://schemas.microsoft.com/office/drawing/2014/main" id="{19250BFA-1174-4CBA-BBE0-5E4D34527BE7}"/>
              </a:ext>
            </a:extLst>
          </p:cNvPr>
          <p:cNvPicPr>
            <a:picLocks noChangeAspect="1"/>
          </p:cNvPicPr>
          <p:nvPr/>
        </p:nvPicPr>
        <p:blipFill>
          <a:blip r:embed="rId2"/>
          <a:stretch>
            <a:fillRect/>
          </a:stretch>
        </p:blipFill>
        <p:spPr>
          <a:xfrm>
            <a:off x="1281389" y="2064243"/>
            <a:ext cx="4657725" cy="2019300"/>
          </a:xfrm>
          <a:prstGeom prst="rect">
            <a:avLst/>
          </a:prstGeom>
        </p:spPr>
      </p:pic>
      <p:sp>
        <p:nvSpPr>
          <p:cNvPr id="6" name="テキスト ボックス 5">
            <a:extLst>
              <a:ext uri="{FF2B5EF4-FFF2-40B4-BE49-F238E27FC236}">
                <a16:creationId xmlns:a16="http://schemas.microsoft.com/office/drawing/2014/main" id="{9ECD7AD2-D0B1-406D-A1EE-40CF7661BE31}"/>
              </a:ext>
            </a:extLst>
          </p:cNvPr>
          <p:cNvSpPr txBox="1"/>
          <p:nvPr/>
        </p:nvSpPr>
        <p:spPr>
          <a:xfrm>
            <a:off x="1714870" y="3839513"/>
            <a:ext cx="9525740" cy="369332"/>
          </a:xfrm>
          <a:prstGeom prst="rect">
            <a:avLst/>
          </a:prstGeom>
          <a:noFill/>
        </p:spPr>
        <p:txBody>
          <a:bodyPr wrap="square" rtlCol="0">
            <a:spAutoFit/>
          </a:bodyPr>
          <a:lstStyle/>
          <a:p>
            <a:r>
              <a:rPr kumimoji="1" lang="en-US" altLang="ja-JP" dirty="0"/>
              <a:t>And the result is this one on  top. It recreated the same image as the original</a:t>
            </a:r>
            <a:endParaRPr kumimoji="1" lang="ja-JP" altLang="en-US" dirty="0"/>
          </a:p>
        </p:txBody>
      </p:sp>
    </p:spTree>
    <p:extLst>
      <p:ext uri="{BB962C8B-B14F-4D97-AF65-F5344CB8AC3E}">
        <p14:creationId xmlns:p14="http://schemas.microsoft.com/office/powerpoint/2010/main" val="2872247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DB00F5-63B1-49A2-9587-9A1C307C95C8}"/>
              </a:ext>
            </a:extLst>
          </p:cNvPr>
          <p:cNvSpPr>
            <a:spLocks noGrp="1"/>
          </p:cNvSpPr>
          <p:nvPr>
            <p:ph type="title"/>
          </p:nvPr>
        </p:nvSpPr>
        <p:spPr>
          <a:xfrm>
            <a:off x="838200" y="365125"/>
            <a:ext cx="10515600" cy="1046425"/>
          </a:xfrm>
        </p:spPr>
        <p:txBody>
          <a:bodyPr/>
          <a:lstStyle/>
          <a:p>
            <a:r>
              <a:rPr kumimoji="1" lang="en-US" altLang="ja-JP" dirty="0"/>
              <a:t>Now we try with this image</a:t>
            </a:r>
            <a:endParaRPr kumimoji="1" lang="ja-JP" altLang="en-US" dirty="0"/>
          </a:p>
        </p:txBody>
      </p:sp>
      <p:pic>
        <p:nvPicPr>
          <p:cNvPr id="4" name="図 3">
            <a:extLst>
              <a:ext uri="{FF2B5EF4-FFF2-40B4-BE49-F238E27FC236}">
                <a16:creationId xmlns:a16="http://schemas.microsoft.com/office/drawing/2014/main" id="{543C3711-BE7A-4BE9-840B-037F16D47253}"/>
              </a:ext>
            </a:extLst>
          </p:cNvPr>
          <p:cNvPicPr>
            <a:picLocks noChangeAspect="1"/>
          </p:cNvPicPr>
          <p:nvPr/>
        </p:nvPicPr>
        <p:blipFill>
          <a:blip r:embed="rId2"/>
          <a:stretch>
            <a:fillRect/>
          </a:stretch>
        </p:blipFill>
        <p:spPr>
          <a:xfrm>
            <a:off x="1153219" y="1793335"/>
            <a:ext cx="3674280" cy="3271329"/>
          </a:xfrm>
          <a:prstGeom prst="rect">
            <a:avLst/>
          </a:prstGeom>
        </p:spPr>
      </p:pic>
    </p:spTree>
    <p:extLst>
      <p:ext uri="{BB962C8B-B14F-4D97-AF65-F5344CB8AC3E}">
        <p14:creationId xmlns:p14="http://schemas.microsoft.com/office/powerpoint/2010/main" val="386433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23ACA-CFDB-4814-AA57-714A2E78FB03}"/>
              </a:ext>
            </a:extLst>
          </p:cNvPr>
          <p:cNvSpPr>
            <a:spLocks noGrp="1"/>
          </p:cNvSpPr>
          <p:nvPr>
            <p:ph type="title"/>
          </p:nvPr>
        </p:nvSpPr>
        <p:spPr>
          <a:xfrm>
            <a:off x="838200" y="365126"/>
            <a:ext cx="10515600" cy="833360"/>
          </a:xfrm>
        </p:spPr>
        <p:txBody>
          <a:bodyPr/>
          <a:lstStyle/>
          <a:p>
            <a:r>
              <a:rPr kumimoji="1" lang="en-US" altLang="ja-JP" dirty="0"/>
              <a:t>Results…</a:t>
            </a:r>
            <a:endParaRPr kumimoji="1" lang="ja-JP" altLang="en-US" dirty="0"/>
          </a:p>
        </p:txBody>
      </p:sp>
      <p:pic>
        <p:nvPicPr>
          <p:cNvPr id="4" name="図 3">
            <a:extLst>
              <a:ext uri="{FF2B5EF4-FFF2-40B4-BE49-F238E27FC236}">
                <a16:creationId xmlns:a16="http://schemas.microsoft.com/office/drawing/2014/main" id="{55D510E6-AE4C-460C-8E4C-2B7A764ADBDD}"/>
              </a:ext>
            </a:extLst>
          </p:cNvPr>
          <p:cNvPicPr>
            <a:picLocks noChangeAspect="1"/>
          </p:cNvPicPr>
          <p:nvPr/>
        </p:nvPicPr>
        <p:blipFill>
          <a:blip r:embed="rId2"/>
          <a:stretch>
            <a:fillRect/>
          </a:stretch>
        </p:blipFill>
        <p:spPr>
          <a:xfrm>
            <a:off x="772357" y="1272969"/>
            <a:ext cx="10409207" cy="4515272"/>
          </a:xfrm>
          <a:prstGeom prst="rect">
            <a:avLst/>
          </a:prstGeom>
        </p:spPr>
      </p:pic>
    </p:spTree>
    <p:extLst>
      <p:ext uri="{BB962C8B-B14F-4D97-AF65-F5344CB8AC3E}">
        <p14:creationId xmlns:p14="http://schemas.microsoft.com/office/powerpoint/2010/main" val="1884707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320</Words>
  <Application>Microsoft Office PowerPoint</Application>
  <PresentationFormat>ワイド画面</PresentationFormat>
  <Paragraphs>28</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recreate shapes with same colors.py</vt:lpstr>
      <vt:lpstr>PowerPoint プレゼンテーション</vt:lpstr>
      <vt:lpstr>PowerPoint プレゼンテーション</vt:lpstr>
      <vt:lpstr>PowerPoint プレゼンテーション</vt:lpstr>
      <vt:lpstr>Finding shapes with brightness change</vt:lpstr>
      <vt:lpstr>Demonstration</vt:lpstr>
      <vt:lpstr>PowerPoint プレゼンテーション</vt:lpstr>
      <vt:lpstr>Now we try with this image</vt:lpstr>
      <vt:lpstr>Results…</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recreate shapes with same colors.py</dc:title>
  <dc:creator>宏泰 加島</dc:creator>
  <cp:lastModifiedBy>宏泰 加島</cp:lastModifiedBy>
  <cp:revision>6</cp:revision>
  <dcterms:created xsi:type="dcterms:W3CDTF">2019-12-15T02:54:39Z</dcterms:created>
  <dcterms:modified xsi:type="dcterms:W3CDTF">2019-12-24T08:03:17Z</dcterms:modified>
</cp:coreProperties>
</file>