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EFC459-DBB4-4250-8EC4-8252EB6E2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6F805-70D9-4FD7-BBD5-61A88463D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725C4-AD09-4025-9C87-67158F9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26ABD7-A107-494B-B970-2FBE86AC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1FE0A6-60C6-4CD8-B1B7-993CA2D7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58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7850D-8B4F-4CBC-9148-67AAE13C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FE7590-63D1-407D-BB15-6AEC23F73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1DB3CE-709C-4990-8432-CD768C5B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66BE65-A75A-4479-A860-61C27B22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F556F-F665-43D8-B913-87251888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38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173FBC-73B5-44E5-9ED4-5EBDEFAC6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A1821E-D9CB-4BDD-838E-938310AEC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26385-B904-449C-8C72-7AE00FDE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D1E9F-054F-47D3-B2FB-1A4D0FF4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1EDE02-9FF2-44D2-BF52-BA58C689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13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A3A4C-024E-41F0-99DF-962A96C5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5095F-1723-453B-935D-4DC83FDC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3A985B-7BA6-41E6-A424-6A356B02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B180D-5FE7-4FEA-A3C6-E852A279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993D0-5552-416F-9A9A-6CA090A6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29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821F4-B427-488E-A500-39D76717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A8821A-CEF0-458E-9645-7645559C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E5B0D-21C2-45D2-930D-B320C258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AF0FAC-1625-4BA0-8599-A590FB66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9E9FD1-CA0B-4430-AACE-7334754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41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EA35C-7ACD-412D-B791-263118F0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30FEF-57F6-4A32-8C49-E2C95D21D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6D6132-1C14-4696-9D9B-E5DAF494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AB0588-FFB6-4DA8-A820-07671805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1262B8-A9D0-486D-8720-627405B5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EB9AFB-BAC4-44BE-8644-6A4F6DB9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51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964BA-7B5E-45A8-B976-C03CC164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45FA8-3774-4370-80E3-2B491BD3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05A491-8557-4B78-B036-D1D7E07E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FAC096-2404-43A2-872F-EE538A7E1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2012D9-2703-4774-9517-0032080DB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B1B453-FD45-4DE9-8E90-DC8FC30B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A961DF-AA18-4B6F-8061-E0EB531A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DC2910-2935-4511-97E2-9FC0320F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17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B11F8-4973-48EF-8A8F-7CEFFD09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006538-6319-4B37-87AB-5A604C39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C0C296-022B-4AA5-99A7-9EFA9C55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0CC6A-B906-4185-B41A-E8B49123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9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81D1E3-D958-4F5D-BB32-D7AA42F4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D47BA-4CF4-460E-A5D9-C0277E1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06A35A-CE34-4395-A637-DABB648C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7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D62B3-3EEF-45AC-AF72-811925F6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58805-7CCD-4651-9FD2-9DEE4A84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0FF99-BCDE-4181-9826-A01750BF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5BC1E0-0FCB-465F-AC1B-B8F34396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B82D5E-0AB1-4BD6-804E-461F5FD2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F92DEE-848B-47FE-9E5C-C8E49C5F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0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CCEB4-DA58-4FD3-B3A3-2A8E0BDB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8AF04D-6496-45A4-BACE-5F356F998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0EBDE0-AEF9-4CBB-BA04-07483D040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31EEFE-35A9-4738-B4CE-CF419D0D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A73CD3-B42E-4918-91FC-98FB9C66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F9F4BE-8817-4605-9F23-0C0AE977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3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2AE342-2731-4BD3-A783-9388B545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5628A4-9A2A-4776-BFE5-2DDF7AEB3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C7B15-30DF-46F9-9F9A-28B126B54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D254-7299-40A5-93FE-32E30114D0A1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C0F8B0-DF19-4E01-8DF8-324A72FF7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C58F7-BBE9-4F53-A4BC-3D7DF01CB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59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9BCAE-16B5-4BBD-ADE7-7B23800FC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Finding shapes.py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732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EBE0A-CA81-4D50-9FD3-C42EC14F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drag_on_image.py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E86684-266D-44F0-9694-177E07DF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53" y="1883285"/>
            <a:ext cx="5238750" cy="8096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C213750-8BB4-446B-93CD-E2EC30F1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53" y="3026954"/>
            <a:ext cx="4942046" cy="346592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71F8D0-134A-4DC2-A29B-8C1099052A79}"/>
              </a:ext>
            </a:extLst>
          </p:cNvPr>
          <p:cNvSpPr txBox="1"/>
          <p:nvPr/>
        </p:nvSpPr>
        <p:spPr>
          <a:xfrm>
            <a:off x="7365534" y="1883285"/>
            <a:ext cx="334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Executing it will bring up the image in 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32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BC80D9A-6D1C-4268-924E-750EF5BD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24" y="854759"/>
            <a:ext cx="2724150" cy="14573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76CE9C-690C-493A-9EB3-D0A85379C024}"/>
              </a:ext>
            </a:extLst>
          </p:cNvPr>
          <p:cNvSpPr txBox="1"/>
          <p:nvPr/>
        </p:nvSpPr>
        <p:spPr>
          <a:xfrm>
            <a:off x="4422396" y="854759"/>
            <a:ext cx="3347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 then circle around the area of interest to get shape from. In this case, I circle around the bird beak.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B9E0B8E-60F3-40E2-BEF5-34EEF5E5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74" y="3009900"/>
            <a:ext cx="2552700" cy="838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0A6D2A-7A9D-459E-AEA5-ECFDBF70679D}"/>
              </a:ext>
            </a:extLst>
          </p:cNvPr>
          <p:cNvSpPr txBox="1"/>
          <p:nvPr/>
        </p:nvSpPr>
        <p:spPr>
          <a:xfrm>
            <a:off x="4331515" y="3009900"/>
            <a:ext cx="334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When program finishes, it created the file.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55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8F19B1D-64E5-4F5B-8A87-B2BF7CF38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442214"/>
            <a:ext cx="8837555" cy="330766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2E656A-3C47-40BE-BB0F-EDB934D92403}"/>
              </a:ext>
            </a:extLst>
          </p:cNvPr>
          <p:cNvSpPr txBox="1"/>
          <p:nvPr/>
        </p:nvSpPr>
        <p:spPr>
          <a:xfrm>
            <a:off x="548080" y="4092080"/>
            <a:ext cx="3347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Inside the file is all pixels coordinate values that you </a:t>
            </a:r>
            <a:r>
              <a:rPr kumimoji="1" lang="en-US" altLang="ja-JP"/>
              <a:t>circled around.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99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1E355-8828-428F-A0F8-81F2599B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Before executing finding shape program, make sure to provide image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7A6E597-C10F-4620-A681-D7E916049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68" y="2001524"/>
            <a:ext cx="4429125" cy="19526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57E00F-64E3-44A2-9B8C-29D9ADAD982F}"/>
              </a:ext>
            </a:extLst>
          </p:cNvPr>
          <p:cNvSpPr txBox="1"/>
          <p:nvPr/>
        </p:nvSpPr>
        <p:spPr>
          <a:xfrm>
            <a:off x="7113864" y="2298583"/>
            <a:ext cx="328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 need to provide image  at this line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11DD19B-AC5D-4E43-9DAE-2BAA0D9FFE10}"/>
              </a:ext>
            </a:extLst>
          </p:cNvPr>
          <p:cNvCxnSpPr>
            <a:cxnSpLocks/>
          </p:cNvCxnSpPr>
          <p:nvPr/>
        </p:nvCxnSpPr>
        <p:spPr>
          <a:xfrm flipH="1">
            <a:off x="5176007" y="3171039"/>
            <a:ext cx="1624802" cy="1845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2E52E0BC-D654-4C02-908C-EDE642359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75" y="4264985"/>
            <a:ext cx="3514725" cy="18002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F5D22C-32B1-4D3E-9D0D-74270A79114C}"/>
              </a:ext>
            </a:extLst>
          </p:cNvPr>
          <p:cNvSpPr txBox="1"/>
          <p:nvPr/>
        </p:nvSpPr>
        <p:spPr>
          <a:xfrm>
            <a:off x="4967681" y="4917347"/>
            <a:ext cx="328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 this case,  image is provided as shown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242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82EE3B3-4F3A-4EFA-BF8B-F72AE17A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95" y="741814"/>
            <a:ext cx="4391025" cy="173355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D4EEA9-3D7B-45F5-95D2-BC46F4A8E92C}"/>
              </a:ext>
            </a:extLst>
          </p:cNvPr>
          <p:cNvSpPr txBox="1"/>
          <p:nvPr/>
        </p:nvSpPr>
        <p:spPr>
          <a:xfrm>
            <a:off x="5672357" y="962258"/>
            <a:ext cx="3288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At the end of the execution, shapes will be created under the shapes folder, so either change the directory here or </a:t>
            </a:r>
            <a:r>
              <a:rPr lang="en-US" altLang="ja-JP" dirty="0"/>
              <a:t>if you decide to follow with the original code, then make sure to have shapes folder.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088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08C945-1B94-4E64-BBC5-9BDC16BB9DF6}"/>
              </a:ext>
            </a:extLst>
          </p:cNvPr>
          <p:cNvSpPr txBox="1"/>
          <p:nvPr/>
        </p:nvSpPr>
        <p:spPr>
          <a:xfrm>
            <a:off x="924188" y="2925282"/>
            <a:ext cx="3288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 execute:</a:t>
            </a:r>
          </a:p>
          <a:p>
            <a:endParaRPr lang="en-US" altLang="ja-JP" dirty="0"/>
          </a:p>
          <a:p>
            <a:r>
              <a:rPr kumimoji="1" lang="en-US" altLang="ja-JP" dirty="0"/>
              <a:t>On windows, type as shown here with inside the double quotes replaced by the name of finding shape file name. </a:t>
            </a:r>
            <a:r>
              <a:rPr lang="en-US" altLang="ja-JP" dirty="0"/>
              <a:t>In here, I changed the name to working copy.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6AB6497-33B0-4A9C-91C8-F4CD73FE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26" y="1136664"/>
            <a:ext cx="47339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5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CCC0405-C99E-4291-B69D-F0DA7796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56" y="686105"/>
            <a:ext cx="3324225" cy="11906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4F5707-44FF-40BB-B0C7-994300399FD4}"/>
              </a:ext>
            </a:extLst>
          </p:cNvPr>
          <p:cNvSpPr txBox="1"/>
          <p:nvPr/>
        </p:nvSpPr>
        <p:spPr>
          <a:xfrm>
            <a:off x="4900569" y="722568"/>
            <a:ext cx="328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Finding shape.py will create file “</a:t>
            </a:r>
            <a:r>
              <a:rPr kumimoji="1" lang="en-US" altLang="ja-JP" dirty="0" err="1"/>
              <a:t>fildname</a:t>
            </a:r>
            <a:r>
              <a:rPr kumimoji="1" lang="en-US" altLang="ja-JP" dirty="0"/>
              <a:t> shapes.txt”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BFB0AF-674A-4B0E-9B7F-7E48485DB7A9}"/>
              </a:ext>
            </a:extLst>
          </p:cNvPr>
          <p:cNvSpPr txBox="1"/>
          <p:nvPr/>
        </p:nvSpPr>
        <p:spPr>
          <a:xfrm>
            <a:off x="858474" y="4180230"/>
            <a:ext cx="3288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What’s inside is the shape id with all pixel numbers in it.</a:t>
            </a:r>
            <a:r>
              <a:rPr lang="en-US" altLang="ja-JP" dirty="0"/>
              <a:t> This shape will be used by the recreate shape.py to recreate each shape.</a:t>
            </a:r>
            <a:endParaRPr kumimoji="1" lang="en-US" altLang="ja-JP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E3EBD0B-FF27-4468-8689-D398BDCA3275}"/>
              </a:ext>
            </a:extLst>
          </p:cNvPr>
          <p:cNvGrpSpPr/>
          <p:nvPr/>
        </p:nvGrpSpPr>
        <p:grpSpPr>
          <a:xfrm>
            <a:off x="581025" y="1607795"/>
            <a:ext cx="11610975" cy="3350099"/>
            <a:chOff x="581025" y="1607795"/>
            <a:chExt cx="11610975" cy="3350099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FCC1B04-8EFA-41E1-9A53-6E3A30C2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025" y="2193182"/>
              <a:ext cx="11610975" cy="1857375"/>
            </a:xfrm>
            <a:prstGeom prst="rect">
              <a:avLst/>
            </a:prstGeom>
          </p:spPr>
        </p:pic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EB3AD55D-0F94-4A8E-A205-D587D37614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8099" y="2410741"/>
              <a:ext cx="2455178" cy="20102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0D4A156C-1CBC-43BF-B9E6-4B85D78F3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5339" y="2404217"/>
              <a:ext cx="1803633" cy="20167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D292F3C7-73C4-4F87-9090-35595EDE9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6793" y="3758862"/>
              <a:ext cx="2446788" cy="6621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F159793-3D1D-49EE-9867-4FB4644086D0}"/>
                </a:ext>
              </a:extLst>
            </p:cNvPr>
            <p:cNvSpPr/>
            <p:nvPr/>
          </p:nvSpPr>
          <p:spPr>
            <a:xfrm>
              <a:off x="4362275" y="4420998"/>
              <a:ext cx="1733725" cy="53689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Shape id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389197A-3056-434E-A8FE-BABF72FF4530}"/>
                </a:ext>
              </a:extLst>
            </p:cNvPr>
            <p:cNvSpPr/>
            <p:nvPr/>
          </p:nvSpPr>
          <p:spPr>
            <a:xfrm>
              <a:off x="4644705" y="1607795"/>
              <a:ext cx="2902590" cy="3279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Pixels inside 0 shape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42AA3EF-6600-4CE4-8201-4E5CDFE10549}"/>
                </a:ext>
              </a:extLst>
            </p:cNvPr>
            <p:cNvSpPr/>
            <p:nvPr/>
          </p:nvSpPr>
          <p:spPr>
            <a:xfrm>
              <a:off x="2350316" y="2199706"/>
              <a:ext cx="4169328" cy="211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CB0ECA11-AEA7-4AB0-89BF-CA5F8A5F3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8228" y="1935718"/>
              <a:ext cx="67112" cy="2110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80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BC48-63D6-4D14-BEE4-20CE7828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recreate shape.py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854596-2BC4-431E-8A69-36660387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29875" cy="20193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B761858-F9E3-4006-A821-D3B9FED913C6}"/>
              </a:ext>
            </a:extLst>
          </p:cNvPr>
          <p:cNvCxnSpPr>
            <a:cxnSpLocks/>
          </p:cNvCxnSpPr>
          <p:nvPr/>
        </p:nvCxnSpPr>
        <p:spPr>
          <a:xfrm flipH="1" flipV="1">
            <a:off x="4001549" y="2088860"/>
            <a:ext cx="788565" cy="1937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1C70A8-E2B2-4B50-99C2-54F2D39C44D4}"/>
              </a:ext>
            </a:extLst>
          </p:cNvPr>
          <p:cNvSpPr txBox="1"/>
          <p:nvPr/>
        </p:nvSpPr>
        <p:spPr>
          <a:xfrm>
            <a:off x="4655889" y="4043494"/>
            <a:ext cx="356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Make sure that file name is the same as the filename created by the finding shape.py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95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5D86C8A-3D5C-49F7-BB55-211420FE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85" y="818757"/>
            <a:ext cx="2733675" cy="10763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4E5F31-534A-48F9-927D-C3BCCD3BCCEA}"/>
              </a:ext>
            </a:extLst>
          </p:cNvPr>
          <p:cNvSpPr txBox="1"/>
          <p:nvPr/>
        </p:nvSpPr>
        <p:spPr>
          <a:xfrm>
            <a:off x="4521665" y="895254"/>
            <a:ext cx="356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Create shape.py will create a folder with filename + shapes in the current directory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F95588B-1644-4A14-BDA3-B63B9F3CC5A7}"/>
              </a:ext>
            </a:extLst>
          </p:cNvPr>
          <p:cNvSpPr/>
          <p:nvPr/>
        </p:nvSpPr>
        <p:spPr>
          <a:xfrm>
            <a:off x="1057013" y="1627464"/>
            <a:ext cx="1535185" cy="267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39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1B3ED7C-42EC-4B96-A6D3-592F8514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99" y="474765"/>
            <a:ext cx="5465275" cy="28472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2F44CB-FAD7-4F1D-B0D5-ABBFE58751F4}"/>
              </a:ext>
            </a:extLst>
          </p:cNvPr>
          <p:cNvSpPr txBox="1"/>
          <p:nvPr/>
        </p:nvSpPr>
        <p:spPr>
          <a:xfrm>
            <a:off x="6937694" y="912032"/>
            <a:ext cx="356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What’s inside the folder is the all the shapes created by the finding shapes.py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319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0926069-736C-4434-AD39-E340D8FAB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08" y="876300"/>
            <a:ext cx="4295775" cy="5105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C580A3-74CD-4BFF-AB85-8DAC2DF74CBC}"/>
              </a:ext>
            </a:extLst>
          </p:cNvPr>
          <p:cNvSpPr txBox="1"/>
          <p:nvPr/>
        </p:nvSpPr>
        <p:spPr>
          <a:xfrm>
            <a:off x="1224791" y="316414"/>
            <a:ext cx="732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Some examples of the shapes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9DE061-100C-41AA-A5E0-C53AD3D7B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881" y="876300"/>
            <a:ext cx="2428875" cy="1866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CECB53-7F56-468F-9855-869006B87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619" y="876300"/>
            <a:ext cx="2019300" cy="15906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8FC36D-06FA-465D-9639-A8868D97D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28426"/>
            <a:ext cx="1638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8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279</Words>
  <Application>Microsoft Office PowerPoint</Application>
  <PresentationFormat>ワイド画面</PresentationFormat>
  <Paragraphs>22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Finding shapes.py</vt:lpstr>
      <vt:lpstr>Before executing finding shape program, make sure to provide image</vt:lpstr>
      <vt:lpstr>PowerPoint プレゼンテーション</vt:lpstr>
      <vt:lpstr>PowerPoint プレゼンテーション</vt:lpstr>
      <vt:lpstr>PowerPoint プレゼンテーション</vt:lpstr>
      <vt:lpstr>recreate shape.py</vt:lpstr>
      <vt:lpstr>PowerPoint プレゼンテーション</vt:lpstr>
      <vt:lpstr>PowerPoint プレゼンテーション</vt:lpstr>
      <vt:lpstr>PowerPoint プレゼンテーション</vt:lpstr>
      <vt:lpstr>drag_on_image.py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shapes.py</dc:title>
  <dc:creator>宏泰 加島</dc:creator>
  <cp:lastModifiedBy>宏泰 加島</cp:lastModifiedBy>
  <cp:revision>7</cp:revision>
  <dcterms:created xsi:type="dcterms:W3CDTF">2019-10-29T22:30:55Z</dcterms:created>
  <dcterms:modified xsi:type="dcterms:W3CDTF">2019-10-29T23:31:34Z</dcterms:modified>
</cp:coreProperties>
</file>