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085EC-EA55-482A-8804-7FD8D947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B7619B-7185-48D4-B11A-A087A77A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F35DD-C417-4E0C-A345-968C0D6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BED5F-6E82-41F3-9CF9-57CB2A01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802B9-328C-4E25-9E97-50263658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4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D8614-1CDA-4FD0-8DDA-0587E466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2C7ED9-4A35-41C8-BA13-7E3B5E08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FE5A4-0811-4A52-B5D8-003F2B92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B5C9DF-3025-423A-ACF0-DEB45E4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6AB54-4BDA-4A90-83E3-C52C5DB8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82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C4FCE4-9691-43D2-B7BA-3BEC17BE3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462D72-2395-4F39-8E86-1DAD7F80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5CD42-CD9D-4F64-B57E-194D7808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F55B4E-FCEE-4FA4-9897-441C4413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73073-CD0B-425A-8F57-99B2332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3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749E-8AAB-44C9-B2E5-723FC85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7481D-FE7F-45F2-B1BC-853E5677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C7726-4CBA-4385-9CE2-1F0D27F3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B1169-AD3D-405D-8550-9B0E518E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2AD88-2CE1-4037-9501-F41E381E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84D3-FD9C-44EC-B283-AB28BD3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072A-F112-4B1D-80A5-74CB499A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2EC2B-3AEF-4119-A976-38037EE2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A5D20-C105-4547-ADE7-BCF662E5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9BCE2-B627-4D1F-A0A3-C8B2335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B848E-1A6F-4EC0-A2CA-375C8E3A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25BBB-5A92-4A03-947C-3E46FF7A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BBD630-B7A4-4C67-98B6-FD2CDC1E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FF4D3-0FCB-400D-B189-3F4D56CE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24AF0-09CB-40B0-9749-E1EB2613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9876A-70A8-45FF-B1A8-C0375230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3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126E3-6ABA-4AB2-A134-97499D13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591B8B-A6B1-4271-ACA8-D31F3F33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BEF949-E430-4CAA-B499-6E197E4E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2D6D8D-40C7-4403-9C43-17324C4F4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4C5C46-3AC9-4EC2-A6DD-3143D0332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61B157-BBD3-4869-9035-5470C44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AAD140-221B-4EE9-A872-BEB5B9E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76519A-E06B-404F-A2AE-A2F49731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48D4A-82F6-475C-AC93-CFAA3DFB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1353DD-B97F-40D3-8560-A32E688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7B6336-C477-4395-96AD-F2FD104E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57D254-2031-49B0-B853-927DB99E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5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55DCC4-AF88-4CE5-A262-717E35A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02AA01-998D-4941-94E9-E7FC2D4F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5E9662-3B64-4BAC-B653-0FC17031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EA100-5322-492D-8FBE-8CA803AA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0E2EF-D4AD-40CF-99F4-0BBD0B8F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57E42A-1968-44A7-BD2D-DE13B171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56422-626D-4929-B0D3-315ACDCC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196EA3-C35D-4F22-9F65-4196025A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2BFDE3-220E-4792-A831-AEC05F6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8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D1174-31AC-4487-B563-300E8114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F0F6F3-153E-4461-8AD1-779A94392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FD08F5-4336-4D51-852A-87FE90238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166E43-ABB5-4D32-BC0F-F5D73683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AB4040-B146-4EFC-B4E2-A336D8EF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9B065-8CC1-410D-98E4-510793BE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85569-F623-41F9-BB16-0146F5E0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4C311-0192-460B-B951-21A703E9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83AB3-0A6B-4D82-9311-A2496C0C1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2D8D-5588-420B-B714-B67B217126C4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9BF415-D859-4A14-BD7E-9C5A01984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F3709-7681-49C0-AEF5-A475C6AF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F34F-4C86-4B1A-8B41-B72BB1DA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8D195-D76D-4832-99A4-3105C9374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determine overall shape from </a:t>
            </a:r>
            <a:r>
              <a:rPr lang="en-US" altLang="ja-JP" dirty="0" err="1"/>
              <a:t>objectshape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76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8213F6-187E-4307-B7ED-709B2A111AEA}"/>
              </a:ext>
            </a:extLst>
          </p:cNvPr>
          <p:cNvSpPr txBox="1"/>
          <p:nvPr/>
        </p:nvSpPr>
        <p:spPr>
          <a:xfrm>
            <a:off x="865989" y="429237"/>
            <a:ext cx="812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is what chosen shapes and boundary pixels look like.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A5B777-548B-4A8C-A9BA-3DEA1D3E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4" y="1143285"/>
            <a:ext cx="3063502" cy="27744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39D25E-C320-4FED-B4FA-C47D89E2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75" y="1143285"/>
            <a:ext cx="3592613" cy="27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DA71F-CAD1-4514-B99A-A694BECB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9149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 still have not finished determine overall object shape. For now, I will show you what I have done so far.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7C393-BE23-4ACC-8158-7A5B01F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determine overall object shape from generated </a:t>
            </a:r>
            <a:r>
              <a:rPr lang="en-US" altLang="ja-JP" dirty="0" err="1"/>
              <a:t>objectshape</a:t>
            </a:r>
            <a:r>
              <a:rPr lang="en-US" altLang="ja-JP" dirty="0"/>
              <a:t> image.py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0F6C0E-DB01-4184-87AE-E2A234E667C2}"/>
              </a:ext>
            </a:extLst>
          </p:cNvPr>
          <p:cNvSpPr txBox="1"/>
          <p:nvPr/>
        </p:nvSpPr>
        <p:spPr>
          <a:xfrm>
            <a:off x="936770" y="2155970"/>
            <a:ext cx="7695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 running this python file, make sure you ran  the following python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highlight>
                  <a:srgbClr val="FFFF00"/>
                </a:highlight>
              </a:rPr>
              <a:t>Finding</a:t>
            </a:r>
            <a:r>
              <a:rPr lang="ja-JP" altLang="en-US" dirty="0">
                <a:highlight>
                  <a:srgbClr val="FFFF00"/>
                </a:highlight>
              </a:rPr>
              <a:t> </a:t>
            </a:r>
            <a:r>
              <a:rPr lang="en-US" altLang="ja-JP" dirty="0">
                <a:highlight>
                  <a:srgbClr val="FFFF00"/>
                </a:highlight>
              </a:rPr>
              <a:t>shapes.py</a:t>
            </a:r>
            <a:r>
              <a:rPr lang="ja-JP" altLang="en-US" dirty="0">
                <a:highlight>
                  <a:srgbClr val="FFFF00"/>
                </a:highlight>
              </a:rPr>
              <a:t> </a:t>
            </a:r>
            <a:r>
              <a:rPr lang="en-US" altLang="ja-JP" dirty="0"/>
              <a:t>---</a:t>
            </a:r>
            <a:r>
              <a:rPr lang="ja-JP" altLang="en-US" dirty="0"/>
              <a:t> </a:t>
            </a:r>
            <a:r>
              <a:rPr lang="en-US" altLang="ja-JP" dirty="0"/>
              <a:t>this</a:t>
            </a:r>
            <a:r>
              <a:rPr lang="ja-JP" altLang="en-US" dirty="0"/>
              <a:t> </a:t>
            </a:r>
            <a:r>
              <a:rPr lang="en-US" altLang="ja-JP" dirty="0"/>
              <a:t>creates</a:t>
            </a:r>
            <a:r>
              <a:rPr lang="ja-JP" altLang="en-US" dirty="0"/>
              <a:t> </a:t>
            </a:r>
            <a:r>
              <a:rPr lang="en-US" altLang="ja-JP" dirty="0"/>
              <a:t>“filename + shapes.txt“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highlight>
                  <a:srgbClr val="FFFF00"/>
                </a:highlight>
              </a:rPr>
              <a:t>drag_on_image</a:t>
            </a:r>
            <a:r>
              <a:rPr lang="en-US" altLang="ja-JP" dirty="0">
                <a:highlight>
                  <a:srgbClr val="FFFF00"/>
                </a:highlight>
              </a:rPr>
              <a:t> to create object shape3.py </a:t>
            </a:r>
            <a:r>
              <a:rPr lang="en-US" altLang="ja-JP" dirty="0"/>
              <a:t>--- this creates “"shapes/</a:t>
            </a:r>
            <a:r>
              <a:rPr lang="en-US" altLang="ja-JP" dirty="0" err="1"/>
              <a:t>objectshape</a:t>
            </a:r>
            <a:r>
              <a:rPr lang="en-US" altLang="ja-JP" dirty="0"/>
              <a:t>/ + filename +  matched shape ids.txt“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highlight>
                  <a:srgbClr val="FFFF00"/>
                </a:highlight>
              </a:rPr>
              <a:t>create </a:t>
            </a:r>
            <a:r>
              <a:rPr lang="en-US" altLang="ja-JP" dirty="0" err="1">
                <a:highlight>
                  <a:srgbClr val="FFFF00"/>
                </a:highlight>
              </a:rPr>
              <a:t>objectshape</a:t>
            </a:r>
            <a:r>
              <a:rPr lang="en-US" altLang="ja-JP" dirty="0">
                <a:highlight>
                  <a:srgbClr val="FFFF00"/>
                </a:highlight>
              </a:rPr>
              <a:t> from matched shape ids.py </a:t>
            </a:r>
            <a:r>
              <a:rPr lang="en-US" altLang="ja-JP" dirty="0"/>
              <a:t>--- this creates "shapes/</a:t>
            </a:r>
            <a:r>
              <a:rPr lang="en-US" altLang="ja-JP" dirty="0" err="1"/>
              <a:t>objectshape</a:t>
            </a:r>
            <a:r>
              <a:rPr lang="en-US" altLang="ja-JP" dirty="0"/>
              <a:t>/" + filename + ' shape.png'</a:t>
            </a:r>
          </a:p>
        </p:txBody>
      </p:sp>
    </p:spTree>
    <p:extLst>
      <p:ext uri="{BB962C8B-B14F-4D97-AF65-F5344CB8AC3E}">
        <p14:creationId xmlns:p14="http://schemas.microsoft.com/office/powerpoint/2010/main" val="1045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7E95D5D-C147-472F-85C5-BFB07353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0" y="973560"/>
            <a:ext cx="5505450" cy="15049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3E40C-4AEB-4AC1-8B0F-EBCDE2F5D613}"/>
              </a:ext>
            </a:extLst>
          </p:cNvPr>
          <p:cNvSpPr txBox="1"/>
          <p:nvPr/>
        </p:nvSpPr>
        <p:spPr>
          <a:xfrm>
            <a:off x="6677637" y="1585519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Executing it. Here </a:t>
            </a:r>
            <a:r>
              <a:rPr lang="en-US" altLang="ja-JP" dirty="0"/>
              <a:t>I changed the name a bit.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DCFE362-1236-47F1-AA71-B45F744E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53" y="2674516"/>
            <a:ext cx="3714750" cy="3409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717697-17FF-40C2-8D81-9B5E48146E52}"/>
              </a:ext>
            </a:extLst>
          </p:cNvPr>
          <p:cNvSpPr txBox="1"/>
          <p:nvPr/>
        </p:nvSpPr>
        <p:spPr>
          <a:xfrm>
            <a:off x="5143849" y="2962712"/>
            <a:ext cx="676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Executing it will bring up the </a:t>
            </a:r>
            <a:r>
              <a:rPr kumimoji="1" lang="en-US" altLang="ja-JP" dirty="0" err="1"/>
              <a:t>objectshapes</a:t>
            </a:r>
            <a:r>
              <a:rPr kumimoji="1" lang="en-US" altLang="ja-JP" dirty="0"/>
              <a:t> that I have created</a:t>
            </a:r>
          </a:p>
          <a:p>
            <a:r>
              <a:rPr kumimoji="1" lang="en-US" altLang="ja-JP" dirty="0"/>
              <a:t>with mouse circled python module.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3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54A97B9-C989-4C13-B3FB-F682469E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427380"/>
            <a:ext cx="9419391" cy="45472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5E71FF-B70A-4AE7-9449-CF681A11F53B}"/>
              </a:ext>
            </a:extLst>
          </p:cNvPr>
          <p:cNvSpPr txBox="1"/>
          <p:nvPr/>
        </p:nvSpPr>
        <p:spPr>
          <a:xfrm>
            <a:off x="605405" y="5194183"/>
            <a:ext cx="1102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Clicking the open second window brings up the window with all individual shapes of the object shape.</a:t>
            </a:r>
          </a:p>
          <a:p>
            <a:r>
              <a:rPr kumimoji="1" lang="en-US" altLang="ja-JP" dirty="0"/>
              <a:t>Each individual shape has </a:t>
            </a:r>
            <a:r>
              <a:rPr kumimoji="1" lang="en-US" altLang="ja-JP" dirty="0" err="1"/>
              <a:t>checkbutton</a:t>
            </a:r>
            <a:r>
              <a:rPr kumimoji="1" lang="en-US" altLang="ja-JP" dirty="0"/>
              <a:t>, the appearance of its individual shape, and its </a:t>
            </a:r>
            <a:r>
              <a:rPr lang="en-US" altLang="ja-JP" dirty="0"/>
              <a:t>id number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95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9D3D455-AF3B-424C-8F10-87FD025C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0" y="218115"/>
            <a:ext cx="6102561" cy="413577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1DE4AB-1D89-4553-AE95-91DE7ED51C2E}"/>
              </a:ext>
            </a:extLst>
          </p:cNvPr>
          <p:cNvSpPr txBox="1"/>
          <p:nvPr/>
        </p:nvSpPr>
        <p:spPr>
          <a:xfrm>
            <a:off x="354261" y="4523064"/>
            <a:ext cx="81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Here, </a:t>
            </a:r>
            <a:r>
              <a:rPr lang="en-US" altLang="ja-JP" dirty="0"/>
              <a:t>I put checks in some </a:t>
            </a:r>
            <a:r>
              <a:rPr lang="en-US" altLang="ja-JP" dirty="0" err="1"/>
              <a:t>checkbuttons</a:t>
            </a:r>
            <a:r>
              <a:rPr lang="en-US" altLang="ja-JP" dirty="0"/>
              <a:t> and hit show image button. Then it brought up the image with chosen individual shapes painted with white.</a:t>
            </a:r>
          </a:p>
        </p:txBody>
      </p:sp>
    </p:spTree>
    <p:extLst>
      <p:ext uri="{BB962C8B-B14F-4D97-AF65-F5344CB8AC3E}">
        <p14:creationId xmlns:p14="http://schemas.microsoft.com/office/powerpoint/2010/main" val="33428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F902BE8-32DE-4686-B4DB-B49D55D0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3825"/>
            <a:ext cx="7586022" cy="43726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EEB8D9-134E-45DC-BEB7-A005E40DF612}"/>
              </a:ext>
            </a:extLst>
          </p:cNvPr>
          <p:cNvSpPr txBox="1"/>
          <p:nvPr/>
        </p:nvSpPr>
        <p:spPr>
          <a:xfrm>
            <a:off x="354261" y="4523064"/>
            <a:ext cx="81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Here, I hit set all </a:t>
            </a:r>
            <a:r>
              <a:rPr kumimoji="1" lang="en-US" altLang="ja-JP" dirty="0" err="1"/>
              <a:t>checkbuttons</a:t>
            </a:r>
            <a:r>
              <a:rPr kumimoji="1" lang="en-US" altLang="ja-JP" dirty="0"/>
              <a:t> button and press show image. It brought up the image </a:t>
            </a:r>
            <a:r>
              <a:rPr lang="en-US" altLang="ja-JP" dirty="0"/>
              <a:t>you see here.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0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021A5B-6E43-431B-8793-138D91E034BD}"/>
              </a:ext>
            </a:extLst>
          </p:cNvPr>
          <p:cNvSpPr txBox="1"/>
          <p:nvPr/>
        </p:nvSpPr>
        <p:spPr>
          <a:xfrm>
            <a:off x="865989" y="429237"/>
            <a:ext cx="812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I hit determine overall object shape, </a:t>
            </a:r>
            <a:r>
              <a:rPr lang="en-US" altLang="ja-JP" dirty="0"/>
              <a:t>at the moment, it gets all boundary pixels of the chosen shapes. At this point, I made it to output boundary pixels and its chosen shapes  to the screen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A62001-7894-4660-9AEA-05595F4A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6" y="2144566"/>
            <a:ext cx="9229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91C398-BD0E-4B14-B8A1-A38485BB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381125"/>
            <a:ext cx="9191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284</Words>
  <Application>Microsoft Office PowerPoint</Application>
  <PresentationFormat>ワイド画面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determine overall shape from objectshape</vt:lpstr>
      <vt:lpstr>I still have not finished determine overall object shape. For now, I will show you what I have done so far.</vt:lpstr>
      <vt:lpstr>determine overall object shape from generated objectshape image.py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overall shape from objectshape</dc:title>
  <dc:creator>宏泰 加島</dc:creator>
  <cp:lastModifiedBy>宏泰 加島</cp:lastModifiedBy>
  <cp:revision>4</cp:revision>
  <dcterms:created xsi:type="dcterms:W3CDTF">2019-12-01T06:10:30Z</dcterms:created>
  <dcterms:modified xsi:type="dcterms:W3CDTF">2019-12-01T06:34:21Z</dcterms:modified>
</cp:coreProperties>
</file>