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C0291-E1A9-44CF-9827-341F9281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D45102-B81A-489B-A95C-EA90F8AB6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F35F51-7A7F-4FF5-AD6F-BEFD658E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75E3EA-45A5-4CD6-B97C-78A248B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2168F8-7D38-4387-ADEF-E3D04721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9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DA4E7-D365-4331-8408-99ED69E5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30D548-6614-4459-AB4F-4BBACA8C3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1C6E7-73A1-452A-A804-5D827EBE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A0ED7-3F71-4674-9B26-E9CC6173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5772B-2281-4924-B875-24147C0D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1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7FF8D2-0E18-4FD7-9DD6-9DFA893B6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32F71C-EE9B-494C-9A27-044CC065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2514F7-4D79-44E9-BD19-AB45070E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AC8C24-34C0-48B3-B649-59205A85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6E31F-8AA5-445E-8482-E5E7580A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7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2BA5F-133C-41FD-84B4-3DA5D679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44638-FDBD-4E13-9401-C9966CBF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76A22-B004-4683-8006-FFC549BE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80CB9F-24CE-42F7-96AE-5E7F7CA7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38633A-B039-4F43-A24F-3070EA04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69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D60BB-3B6C-4533-8680-894CC19A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EB560A-EB22-41E9-8B58-4928D263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B492E8-C79E-4DA9-92DF-D0D6771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617C4-DACC-4C0A-9F48-DF4C3D79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1EBD0D-5D16-4463-8E8D-2FADC61C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2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7AC37-0DB2-4E41-99C2-2ED84CFA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27BB1B-F74A-4A31-A10F-264DB88DB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C2C664-82DC-46A8-82BB-9CC2F738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D7D02E-FFA1-4635-8A6B-0D857C80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321D23-956D-44DF-B5A1-E889A166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B8175B-3308-4810-AB51-6598939F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60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23F38-5B3B-4DA8-A86A-6A7FFF87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ABA0F1-0FA2-4F74-BAC3-4E2D984B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45103C-055A-4280-B866-B1AFD93D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A22E2F-9492-4C02-9532-17DA857A3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D9A83A-F3EA-4D8D-AA82-9891EEFCE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226A51-EA00-42A8-A21C-2D5E1DD8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268650-4EC0-4D0E-840E-8071A483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6D00C0-3340-402F-9670-D510DEF6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47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8B68C-71C3-4F59-A649-60C518DC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132778-414D-41B0-95CC-F35468CE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CF4F11-73C2-45CA-B721-36E9052B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13D3D7-9DB4-475C-8CD6-B4727840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62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BEBB6C-87C0-4775-AD1D-E37DA968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5D7441-33BB-489F-BB39-C2C4A8C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56BCC1-8533-47EF-84B4-14D69CDD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98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5BC9D-F8F4-45E4-9CC6-5698A369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40289A-0FD1-4AD8-956A-C9BE73DE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14640-E2DC-4EA0-BA79-A6A0AEF01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262169-5974-4514-A0C5-B5679161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2502AD-D0E4-4DEE-B3EC-729A4600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94FCBD-35ED-46A6-9BD6-620BCF63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23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8B901-10EC-41F9-9DD4-875ED269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463EA8-9DD5-4712-894A-17DB576B5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E581C3-C24A-4990-B5A8-2DE01E366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9AEE45-D545-4306-8B7C-42F503B6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427696-51F2-4B70-8CF7-5C6C8294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2E4F79-0B14-45F7-A97B-A772997C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56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FEFDCA-12C3-4185-9781-0DEC4BD3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74D985-3641-4093-A5E0-7A6980124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2826A-2C00-4FEB-9101-A049ED95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8126-EF8A-475A-B9F1-EE0B4A124BF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08CBDE-20A9-4513-8B66-B3821BBE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03E82-E80C-4464-AD7B-5DD778B54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9890-A39C-4034-9C77-B0B7B2FBA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02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82AE8-6232-406A-B2A0-A59413F0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recreate shapes with same colors.py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ED35A-A056-45AC-B828-580D8FC9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go</a:t>
            </a:r>
            <a:r>
              <a:rPr lang="en-US" altLang="ja-JP" dirty="0"/>
              <a:t>al of this python module is to get all shapes with the same color.</a:t>
            </a:r>
          </a:p>
          <a:p>
            <a:r>
              <a:rPr kumimoji="1" lang="en-US" altLang="ja-JP" dirty="0"/>
              <a:t>How does it get all shapes of the same color?</a:t>
            </a:r>
          </a:p>
          <a:p>
            <a:pPr marL="0" indent="0">
              <a:buNone/>
            </a:pPr>
            <a:r>
              <a:rPr lang="en-US" altLang="ja-JP" dirty="0"/>
              <a:t>It</a:t>
            </a:r>
            <a:r>
              <a:rPr lang="ja-JP" altLang="en-US" dirty="0"/>
              <a:t> </a:t>
            </a:r>
            <a:r>
              <a:rPr lang="en-US" altLang="ja-JP" dirty="0"/>
              <a:t>first</a:t>
            </a:r>
            <a:r>
              <a:rPr lang="ja-JP" altLang="en-US" dirty="0"/>
              <a:t> </a:t>
            </a:r>
            <a:r>
              <a:rPr lang="en-US" altLang="ja-JP" dirty="0"/>
              <a:t>gets</a:t>
            </a:r>
            <a:r>
              <a:rPr lang="ja-JP" altLang="en-US" dirty="0"/>
              <a:t> </a:t>
            </a:r>
            <a:r>
              <a:rPr lang="en-US" altLang="ja-JP" dirty="0"/>
              <a:t>average RGB value of every shape. Then it searches every shape to determine shapes that have same color .</a:t>
            </a:r>
          </a:p>
          <a:p>
            <a:pPr marL="0" indent="0">
              <a:buNone/>
            </a:pPr>
            <a:r>
              <a:rPr lang="en-US" altLang="ja-JP" dirty="0"/>
              <a:t>Once getting all the shapes with the same color, they are all put together. Next slides show you the results of executing this module.</a:t>
            </a:r>
          </a:p>
        </p:txBody>
      </p:sp>
    </p:spTree>
    <p:extLst>
      <p:ext uri="{BB962C8B-B14F-4D97-AF65-F5344CB8AC3E}">
        <p14:creationId xmlns:p14="http://schemas.microsoft.com/office/powerpoint/2010/main" val="404183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879D62F-6A76-45C8-BA41-30E77257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58" y="771525"/>
            <a:ext cx="5172075" cy="53149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2EEAB7-3BEA-4107-9DED-5BB2D91914C6}"/>
              </a:ext>
            </a:extLst>
          </p:cNvPr>
          <p:cNvSpPr txBox="1"/>
          <p:nvPr/>
        </p:nvSpPr>
        <p:spPr>
          <a:xfrm>
            <a:off x="7332955" y="1482571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Original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7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7DFA85A-6837-40D1-AD48-1376815E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95" y="1019175"/>
            <a:ext cx="3838575" cy="24098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B199D6-074E-481C-AE02-BD2BCFFFD1A3}"/>
              </a:ext>
            </a:extLst>
          </p:cNvPr>
          <p:cNvSpPr txBox="1"/>
          <p:nvPr/>
        </p:nvSpPr>
        <p:spPr>
          <a:xfrm>
            <a:off x="1245045" y="44388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201E23-2AAD-4488-B562-C69D1280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936" y="813215"/>
            <a:ext cx="4133850" cy="24193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1BEAB6-CDCA-49FF-99E9-B069D1AC5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786" y="1111689"/>
            <a:ext cx="3356957" cy="221909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716C08A-6108-4653-839F-45C8C0292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53" y="3055306"/>
            <a:ext cx="3295650" cy="21145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03EAAFA-63EF-4810-AC34-905F945C3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326" y="3088396"/>
            <a:ext cx="3305175" cy="22002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3334CBC-B242-4C3D-8487-387850223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819" y="3429000"/>
            <a:ext cx="40576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A4F37B6-837E-4862-87A8-EFEBB720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6" y="139222"/>
            <a:ext cx="3362325" cy="315277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9ED44A7-40F7-4718-8A3A-0B0F36185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84" y="391634"/>
            <a:ext cx="3009900" cy="26479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E6D06-A296-44AE-A8B5-BCB25D929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972" y="139222"/>
            <a:ext cx="3295650" cy="30003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94C69A-EC9A-42E0-82BB-4FA083B5AFC5}"/>
              </a:ext>
            </a:extLst>
          </p:cNvPr>
          <p:cNvSpPr txBox="1"/>
          <p:nvPr/>
        </p:nvSpPr>
        <p:spPr>
          <a:xfrm>
            <a:off x="1216241" y="3844031"/>
            <a:ext cx="752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As </a:t>
            </a:r>
            <a:r>
              <a:rPr kumimoji="1" lang="en-US" altLang="ja-JP"/>
              <a:t>you </a:t>
            </a:r>
            <a:r>
              <a:rPr lang="en-US" altLang="ja-JP"/>
              <a:t>can see</a:t>
            </a:r>
            <a:r>
              <a:rPr kumimoji="1" lang="en-US" altLang="ja-JP"/>
              <a:t>, </a:t>
            </a:r>
            <a:r>
              <a:rPr kumimoji="1" lang="en-US" altLang="ja-JP" dirty="0"/>
              <a:t>all </a:t>
            </a:r>
            <a:r>
              <a:rPr lang="en-US" altLang="ja-JP" dirty="0"/>
              <a:t>shapes that have the same color are put together.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092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</Words>
  <Application>Microsoft Office PowerPoint</Application>
  <PresentationFormat>ワイド画面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recreate shapes with same colors.py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recreate shapes with same colors.py</dc:title>
  <dc:creator>宏泰 加島</dc:creator>
  <cp:lastModifiedBy>宏泰 加島</cp:lastModifiedBy>
  <cp:revision>3</cp:revision>
  <dcterms:created xsi:type="dcterms:W3CDTF">2019-12-15T02:54:39Z</dcterms:created>
  <dcterms:modified xsi:type="dcterms:W3CDTF">2019-12-15T03:10:31Z</dcterms:modified>
</cp:coreProperties>
</file>