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5" r:id="rId17"/>
    <p:sldId id="271" r:id="rId18"/>
    <p:sldId id="273" r:id="rId19"/>
    <p:sldId id="274"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FC459-DBB4-4250-8EC4-8252EB6E24D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1E6F805-70D9-4FD7-BBD5-61A88463D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8B725C4-AD09-4025-9C87-67158F9DC0AB}"/>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5" name="フッター プレースホルダー 4">
            <a:extLst>
              <a:ext uri="{FF2B5EF4-FFF2-40B4-BE49-F238E27FC236}">
                <a16:creationId xmlns:a16="http://schemas.microsoft.com/office/drawing/2014/main" id="{4026ABD7-A107-494B-B970-2FBE86ACDC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1FE0A6-60C6-4CD8-B1B7-993CA2D7B7DB}"/>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54358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7850D-8B4F-4CBC-9148-67AAE13C1E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FE7590-63D1-407D-BB15-6AEC23F7341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1DB3CE-709C-4990-8432-CD768C5BC845}"/>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5" name="フッター プレースホルダー 4">
            <a:extLst>
              <a:ext uri="{FF2B5EF4-FFF2-40B4-BE49-F238E27FC236}">
                <a16:creationId xmlns:a16="http://schemas.microsoft.com/office/drawing/2014/main" id="{5366BE65-A75A-4479-A860-61C27B2250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EF556F-F665-43D8-B913-872518888300}"/>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25438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173FBC-73B5-44E5-9ED4-5EBDEFAC6B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A1821E-D9CB-4BDD-838E-938310AECE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D26385-B904-449C-8C72-7AE00FDE4095}"/>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5" name="フッター プレースホルダー 4">
            <a:extLst>
              <a:ext uri="{FF2B5EF4-FFF2-40B4-BE49-F238E27FC236}">
                <a16:creationId xmlns:a16="http://schemas.microsoft.com/office/drawing/2014/main" id="{AEAD1E9F-054F-47D3-B2FB-1A4D0FF44E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1EDE02-9FF2-44D2-BF52-BA58C68927D0}"/>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84213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A3A4C-024E-41F0-99DF-962A96C570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C5095F-1723-453B-935D-4DC83FDC2FA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3A985B-7BA6-41E6-A424-6A356B02C621}"/>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5" name="フッター プレースホルダー 4">
            <a:extLst>
              <a:ext uri="{FF2B5EF4-FFF2-40B4-BE49-F238E27FC236}">
                <a16:creationId xmlns:a16="http://schemas.microsoft.com/office/drawing/2014/main" id="{261B180D-5FE7-4FEA-A3C6-E852A2794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D993D0-5552-416F-9A9A-6CA090A60EBD}"/>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74029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821F4-B427-488E-A500-39D76717E6D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A8821A-CEF0-458E-9645-7645559CE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2E5B0D-21C2-45D2-930D-B320C2587116}"/>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5" name="フッター プレースホルダー 4">
            <a:extLst>
              <a:ext uri="{FF2B5EF4-FFF2-40B4-BE49-F238E27FC236}">
                <a16:creationId xmlns:a16="http://schemas.microsoft.com/office/drawing/2014/main" id="{A1AF0FAC-1625-4BA0-8599-A590FB6681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E9FD1-CA0B-4430-AACE-7334754BF8F4}"/>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13141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EA35C-7ACD-412D-B791-263118F0F2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F30FEF-57F6-4A32-8C49-E2C95D21DE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56D6132-1C14-4696-9D9B-E5DAF49494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EAB0588-FFB6-4DA8-A820-076718056F5F}"/>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6" name="フッター プレースホルダー 5">
            <a:extLst>
              <a:ext uri="{FF2B5EF4-FFF2-40B4-BE49-F238E27FC236}">
                <a16:creationId xmlns:a16="http://schemas.microsoft.com/office/drawing/2014/main" id="{D11262B8-A9D0-486D-8720-627405B5E9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EB9AFB-BAC4-44BE-8644-6A4F6DB934FF}"/>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67351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964BA-7B5E-45A8-B976-C03CC164336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745FA8-3774-4370-80E3-2B491BD38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05A491-8557-4B78-B036-D1D7E07E59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1FAC096-2404-43A2-872F-EE538A7E1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2012D9-2703-4774-9517-0032080DB5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1B1B453-FD45-4DE9-8E90-DC8FC30BB50A}"/>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8" name="フッター プレースホルダー 7">
            <a:extLst>
              <a:ext uri="{FF2B5EF4-FFF2-40B4-BE49-F238E27FC236}">
                <a16:creationId xmlns:a16="http://schemas.microsoft.com/office/drawing/2014/main" id="{85A961DF-AA18-4B6F-8061-E0EB531A83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DC2910-2935-4511-97E2-9FC0320F8E35}"/>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378217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B11F8-4973-48EF-8A8F-7CEFFD092D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2006538-6319-4B37-87AB-5A604C393930}"/>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4" name="フッター プレースホルダー 3">
            <a:extLst>
              <a:ext uri="{FF2B5EF4-FFF2-40B4-BE49-F238E27FC236}">
                <a16:creationId xmlns:a16="http://schemas.microsoft.com/office/drawing/2014/main" id="{F6C0C296-022B-4AA5-99A7-9EFA9C5502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00CC6A-B906-4185-B41A-E8B49123E90C}"/>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81689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281D1E3-D958-4F5D-BB32-D7AA42F45465}"/>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3" name="フッター プレースホルダー 2">
            <a:extLst>
              <a:ext uri="{FF2B5EF4-FFF2-40B4-BE49-F238E27FC236}">
                <a16:creationId xmlns:a16="http://schemas.microsoft.com/office/drawing/2014/main" id="{1C4D47BA-4CF4-460E-A5D9-C0277E19BB8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06A35A-CE34-4395-A637-DABB648C10D9}"/>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38170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D62B3-3EEF-45AC-AF72-811925F6BD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358805-7CCD-4651-9FD2-9DEE4A841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40FF99-BCDE-4181-9826-A01750BF9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5BC1E0-0FCB-465F-AC1B-B8F3439665C0}"/>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6" name="フッター プレースホルダー 5">
            <a:extLst>
              <a:ext uri="{FF2B5EF4-FFF2-40B4-BE49-F238E27FC236}">
                <a16:creationId xmlns:a16="http://schemas.microsoft.com/office/drawing/2014/main" id="{15B82D5E-0AB1-4BD6-804E-461F5FD27A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F92DEE-848B-47FE-9E5C-C8E49C5FFFAB}"/>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46408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CCEB4-DA58-4FD3-B3A3-2A8E0BDB97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8AF04D-6496-45A4-BACE-5F356F998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0EBDE0-AEF9-4CBB-BA04-07483D040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31EEFE-35A9-4738-B4CE-CF419D0D07CD}"/>
              </a:ext>
            </a:extLst>
          </p:cNvPr>
          <p:cNvSpPr>
            <a:spLocks noGrp="1"/>
          </p:cNvSpPr>
          <p:nvPr>
            <p:ph type="dt" sz="half" idx="10"/>
          </p:nvPr>
        </p:nvSpPr>
        <p:spPr/>
        <p:txBody>
          <a:bodyPr/>
          <a:lstStyle/>
          <a:p>
            <a:fld id="{A5FFD254-7299-40A5-93FE-32E30114D0A1}" type="datetimeFigureOut">
              <a:rPr kumimoji="1" lang="ja-JP" altLang="en-US" smtClean="0"/>
              <a:t>2019/11/9</a:t>
            </a:fld>
            <a:endParaRPr kumimoji="1" lang="ja-JP" altLang="en-US"/>
          </a:p>
        </p:txBody>
      </p:sp>
      <p:sp>
        <p:nvSpPr>
          <p:cNvPr id="6" name="フッター プレースホルダー 5">
            <a:extLst>
              <a:ext uri="{FF2B5EF4-FFF2-40B4-BE49-F238E27FC236}">
                <a16:creationId xmlns:a16="http://schemas.microsoft.com/office/drawing/2014/main" id="{04A73CD3-B42E-4918-91FC-98FB9C667A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F9F4BE-8817-4605-9F23-0C0AE97786E4}"/>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41973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02AE342-2731-4BD3-A783-9388B545E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5628A4-9A2A-4776-BFE5-2DDF7AEB3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DC7B15-30DF-46F9-9F9A-28B126B54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FD254-7299-40A5-93FE-32E30114D0A1}" type="datetimeFigureOut">
              <a:rPr kumimoji="1" lang="ja-JP" altLang="en-US" smtClean="0"/>
              <a:t>2019/11/9</a:t>
            </a:fld>
            <a:endParaRPr kumimoji="1" lang="ja-JP" altLang="en-US"/>
          </a:p>
        </p:txBody>
      </p:sp>
      <p:sp>
        <p:nvSpPr>
          <p:cNvPr id="5" name="フッター プレースホルダー 4">
            <a:extLst>
              <a:ext uri="{FF2B5EF4-FFF2-40B4-BE49-F238E27FC236}">
                <a16:creationId xmlns:a16="http://schemas.microsoft.com/office/drawing/2014/main" id="{F2C0F8B0-DF19-4E01-8DF8-324A72FF7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7C58F7-BBE9-4F53-A4BC-3D7DF01CB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99759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9" Type="http://schemas.openxmlformats.org/officeDocument/2006/relationships/image" Target="../media/image59.png"/><Relationship Id="rId3" Type="http://schemas.openxmlformats.org/officeDocument/2006/relationships/image" Target="../media/image23.png"/><Relationship Id="rId21" Type="http://schemas.openxmlformats.org/officeDocument/2006/relationships/image" Target="../media/image41.png"/><Relationship Id="rId34" Type="http://schemas.openxmlformats.org/officeDocument/2006/relationships/image" Target="../media/image54.png"/><Relationship Id="rId42" Type="http://schemas.openxmlformats.org/officeDocument/2006/relationships/image" Target="../media/image62.png"/><Relationship Id="rId47" Type="http://schemas.openxmlformats.org/officeDocument/2006/relationships/image" Target="../media/image67.png"/><Relationship Id="rId50" Type="http://schemas.openxmlformats.org/officeDocument/2006/relationships/image" Target="../media/image70.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33" Type="http://schemas.openxmlformats.org/officeDocument/2006/relationships/image" Target="../media/image53.png"/><Relationship Id="rId38" Type="http://schemas.openxmlformats.org/officeDocument/2006/relationships/image" Target="../media/image58.png"/><Relationship Id="rId46" Type="http://schemas.openxmlformats.org/officeDocument/2006/relationships/image" Target="../media/image66.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png"/><Relationship Id="rId41"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32" Type="http://schemas.openxmlformats.org/officeDocument/2006/relationships/image" Target="../media/image52.png"/><Relationship Id="rId37" Type="http://schemas.openxmlformats.org/officeDocument/2006/relationships/image" Target="../media/image57.png"/><Relationship Id="rId40" Type="http://schemas.openxmlformats.org/officeDocument/2006/relationships/image" Target="../media/image60.png"/><Relationship Id="rId45" Type="http://schemas.openxmlformats.org/officeDocument/2006/relationships/image" Target="../media/image65.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8.png"/><Relationship Id="rId36" Type="http://schemas.openxmlformats.org/officeDocument/2006/relationships/image" Target="../media/image56.png"/><Relationship Id="rId49" Type="http://schemas.openxmlformats.org/officeDocument/2006/relationships/image" Target="../media/image69.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51.png"/><Relationship Id="rId44" Type="http://schemas.openxmlformats.org/officeDocument/2006/relationships/image" Target="../media/image64.png"/><Relationship Id="rId52" Type="http://schemas.openxmlformats.org/officeDocument/2006/relationships/image" Target="../media/image72.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 Id="rId30" Type="http://schemas.openxmlformats.org/officeDocument/2006/relationships/image" Target="../media/image50.png"/><Relationship Id="rId35" Type="http://schemas.openxmlformats.org/officeDocument/2006/relationships/image" Target="../media/image55.png"/><Relationship Id="rId43" Type="http://schemas.openxmlformats.org/officeDocument/2006/relationships/image" Target="../media/image63.png"/><Relationship Id="rId48" Type="http://schemas.openxmlformats.org/officeDocument/2006/relationships/image" Target="../media/image68.png"/><Relationship Id="rId8" Type="http://schemas.openxmlformats.org/officeDocument/2006/relationships/image" Target="../media/image28.png"/><Relationship Id="rId51" Type="http://schemas.openxmlformats.org/officeDocument/2006/relationships/image" Target="../media/image71.png"/></Relationships>
</file>

<file path=ppt/slides/_rels/slide1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9BCAE-16B5-4BBD-ADE7-7B23800FC112}"/>
              </a:ext>
            </a:extLst>
          </p:cNvPr>
          <p:cNvSpPr>
            <a:spLocks noGrp="1"/>
          </p:cNvSpPr>
          <p:nvPr>
            <p:ph type="ctrTitle"/>
          </p:nvPr>
        </p:nvSpPr>
        <p:spPr/>
        <p:txBody>
          <a:bodyPr/>
          <a:lstStyle/>
          <a:p>
            <a:r>
              <a:rPr lang="en-US" altLang="ja-JP" dirty="0"/>
              <a:t>Finding shapes.py</a:t>
            </a:r>
            <a:endParaRPr kumimoji="1" lang="ja-JP" altLang="en-US" dirty="0"/>
          </a:p>
        </p:txBody>
      </p:sp>
    </p:spTree>
    <p:extLst>
      <p:ext uri="{BB962C8B-B14F-4D97-AF65-F5344CB8AC3E}">
        <p14:creationId xmlns:p14="http://schemas.microsoft.com/office/powerpoint/2010/main" val="372732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EBE0A-CA81-4D50-9FD3-C42EC14F7679}"/>
              </a:ext>
            </a:extLst>
          </p:cNvPr>
          <p:cNvSpPr>
            <a:spLocks noGrp="1"/>
          </p:cNvSpPr>
          <p:nvPr>
            <p:ph type="title"/>
          </p:nvPr>
        </p:nvSpPr>
        <p:spPr/>
        <p:txBody>
          <a:bodyPr/>
          <a:lstStyle/>
          <a:p>
            <a:r>
              <a:rPr kumimoji="1" lang="en-US" altLang="ja-JP" dirty="0"/>
              <a:t>drag_on_image.py</a:t>
            </a:r>
            <a:endParaRPr kumimoji="1" lang="ja-JP" altLang="en-US" dirty="0"/>
          </a:p>
        </p:txBody>
      </p:sp>
      <p:pic>
        <p:nvPicPr>
          <p:cNvPr id="4" name="図 3">
            <a:extLst>
              <a:ext uri="{FF2B5EF4-FFF2-40B4-BE49-F238E27FC236}">
                <a16:creationId xmlns:a16="http://schemas.microsoft.com/office/drawing/2014/main" id="{D6E86684-266D-44F0-9694-177E07DFD9E4}"/>
              </a:ext>
            </a:extLst>
          </p:cNvPr>
          <p:cNvPicPr>
            <a:picLocks noChangeAspect="1"/>
          </p:cNvPicPr>
          <p:nvPr/>
        </p:nvPicPr>
        <p:blipFill>
          <a:blip r:embed="rId2"/>
          <a:stretch>
            <a:fillRect/>
          </a:stretch>
        </p:blipFill>
        <p:spPr>
          <a:xfrm>
            <a:off x="1169653" y="1883285"/>
            <a:ext cx="5238750" cy="809625"/>
          </a:xfrm>
          <a:prstGeom prst="rect">
            <a:avLst/>
          </a:prstGeom>
        </p:spPr>
      </p:pic>
      <p:pic>
        <p:nvPicPr>
          <p:cNvPr id="5" name="図 4">
            <a:extLst>
              <a:ext uri="{FF2B5EF4-FFF2-40B4-BE49-F238E27FC236}">
                <a16:creationId xmlns:a16="http://schemas.microsoft.com/office/drawing/2014/main" id="{DC213750-8BB4-446B-93CD-E2EC30F161A1}"/>
              </a:ext>
            </a:extLst>
          </p:cNvPr>
          <p:cNvPicPr>
            <a:picLocks noChangeAspect="1"/>
          </p:cNvPicPr>
          <p:nvPr/>
        </p:nvPicPr>
        <p:blipFill>
          <a:blip r:embed="rId3"/>
          <a:stretch>
            <a:fillRect/>
          </a:stretch>
        </p:blipFill>
        <p:spPr>
          <a:xfrm>
            <a:off x="1169653" y="3026954"/>
            <a:ext cx="4942046" cy="3465921"/>
          </a:xfrm>
          <a:prstGeom prst="rect">
            <a:avLst/>
          </a:prstGeom>
        </p:spPr>
      </p:pic>
      <p:sp>
        <p:nvSpPr>
          <p:cNvPr id="6" name="テキスト ボックス 5">
            <a:extLst>
              <a:ext uri="{FF2B5EF4-FFF2-40B4-BE49-F238E27FC236}">
                <a16:creationId xmlns:a16="http://schemas.microsoft.com/office/drawing/2014/main" id="{0271F8D0-134A-4DC2-A29B-8C1099052A79}"/>
              </a:ext>
            </a:extLst>
          </p:cNvPr>
          <p:cNvSpPr txBox="1"/>
          <p:nvPr/>
        </p:nvSpPr>
        <p:spPr>
          <a:xfrm>
            <a:off x="7365534" y="1883285"/>
            <a:ext cx="3347207" cy="646331"/>
          </a:xfrm>
          <a:prstGeom prst="rect">
            <a:avLst/>
          </a:prstGeom>
          <a:noFill/>
        </p:spPr>
        <p:txBody>
          <a:bodyPr wrap="square" rtlCol="0">
            <a:spAutoFit/>
          </a:bodyPr>
          <a:lstStyle/>
          <a:p>
            <a:r>
              <a:rPr kumimoji="1" lang="en-US" altLang="ja-JP" dirty="0"/>
              <a:t>Executing it will bring up the image in window</a:t>
            </a:r>
            <a:endParaRPr kumimoji="1" lang="ja-JP" altLang="en-US" dirty="0"/>
          </a:p>
        </p:txBody>
      </p:sp>
    </p:spTree>
    <p:extLst>
      <p:ext uri="{BB962C8B-B14F-4D97-AF65-F5344CB8AC3E}">
        <p14:creationId xmlns:p14="http://schemas.microsoft.com/office/powerpoint/2010/main" val="37732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BC80D9A-6D1C-4268-924E-750EF5BD3368}"/>
              </a:ext>
            </a:extLst>
          </p:cNvPr>
          <p:cNvPicPr>
            <a:picLocks noChangeAspect="1"/>
          </p:cNvPicPr>
          <p:nvPr/>
        </p:nvPicPr>
        <p:blipFill>
          <a:blip r:embed="rId2"/>
          <a:stretch>
            <a:fillRect/>
          </a:stretch>
        </p:blipFill>
        <p:spPr>
          <a:xfrm>
            <a:off x="1000824" y="854759"/>
            <a:ext cx="2724150" cy="1457325"/>
          </a:xfrm>
          <a:prstGeom prst="rect">
            <a:avLst/>
          </a:prstGeom>
        </p:spPr>
      </p:pic>
      <p:sp>
        <p:nvSpPr>
          <p:cNvPr id="5" name="テキスト ボックス 4">
            <a:extLst>
              <a:ext uri="{FF2B5EF4-FFF2-40B4-BE49-F238E27FC236}">
                <a16:creationId xmlns:a16="http://schemas.microsoft.com/office/drawing/2014/main" id="{D976CE9C-690C-493A-9EB3-D0A85379C024}"/>
              </a:ext>
            </a:extLst>
          </p:cNvPr>
          <p:cNvSpPr txBox="1"/>
          <p:nvPr/>
        </p:nvSpPr>
        <p:spPr>
          <a:xfrm>
            <a:off x="4422396" y="854759"/>
            <a:ext cx="3347207" cy="1200329"/>
          </a:xfrm>
          <a:prstGeom prst="rect">
            <a:avLst/>
          </a:prstGeom>
          <a:noFill/>
        </p:spPr>
        <p:txBody>
          <a:bodyPr wrap="square" rtlCol="0">
            <a:spAutoFit/>
          </a:bodyPr>
          <a:lstStyle/>
          <a:p>
            <a:r>
              <a:rPr kumimoji="1" lang="en-US" altLang="ja-JP" dirty="0"/>
              <a:t>You then circle around the area of interest to get shape from. In this case, I circle around the bird beak.</a:t>
            </a:r>
            <a:endParaRPr kumimoji="1" lang="ja-JP" altLang="en-US" dirty="0"/>
          </a:p>
        </p:txBody>
      </p:sp>
      <p:pic>
        <p:nvPicPr>
          <p:cNvPr id="6" name="図 5">
            <a:extLst>
              <a:ext uri="{FF2B5EF4-FFF2-40B4-BE49-F238E27FC236}">
                <a16:creationId xmlns:a16="http://schemas.microsoft.com/office/drawing/2014/main" id="{9B9E0B8E-60F3-40E2-BEF5-34EEF5E57249}"/>
              </a:ext>
            </a:extLst>
          </p:cNvPr>
          <p:cNvPicPr>
            <a:picLocks noChangeAspect="1"/>
          </p:cNvPicPr>
          <p:nvPr/>
        </p:nvPicPr>
        <p:blipFill>
          <a:blip r:embed="rId3"/>
          <a:stretch>
            <a:fillRect/>
          </a:stretch>
        </p:blipFill>
        <p:spPr>
          <a:xfrm>
            <a:off x="1172274" y="3009900"/>
            <a:ext cx="2552700" cy="838200"/>
          </a:xfrm>
          <a:prstGeom prst="rect">
            <a:avLst/>
          </a:prstGeom>
        </p:spPr>
      </p:pic>
      <p:sp>
        <p:nvSpPr>
          <p:cNvPr id="7" name="テキスト ボックス 6">
            <a:extLst>
              <a:ext uri="{FF2B5EF4-FFF2-40B4-BE49-F238E27FC236}">
                <a16:creationId xmlns:a16="http://schemas.microsoft.com/office/drawing/2014/main" id="{6E0A6D2A-7A9D-459E-AEA5-ECFDBF70679D}"/>
              </a:ext>
            </a:extLst>
          </p:cNvPr>
          <p:cNvSpPr txBox="1"/>
          <p:nvPr/>
        </p:nvSpPr>
        <p:spPr>
          <a:xfrm>
            <a:off x="4331515" y="3009900"/>
            <a:ext cx="3347207" cy="646331"/>
          </a:xfrm>
          <a:prstGeom prst="rect">
            <a:avLst/>
          </a:prstGeom>
          <a:noFill/>
        </p:spPr>
        <p:txBody>
          <a:bodyPr wrap="square" rtlCol="0">
            <a:spAutoFit/>
          </a:bodyPr>
          <a:lstStyle/>
          <a:p>
            <a:r>
              <a:rPr kumimoji="1" lang="en-US" altLang="ja-JP" dirty="0"/>
              <a:t>When program finishes, it created the file.</a:t>
            </a:r>
            <a:endParaRPr kumimoji="1" lang="ja-JP" altLang="en-US" dirty="0"/>
          </a:p>
        </p:txBody>
      </p:sp>
    </p:spTree>
    <p:extLst>
      <p:ext uri="{BB962C8B-B14F-4D97-AF65-F5344CB8AC3E}">
        <p14:creationId xmlns:p14="http://schemas.microsoft.com/office/powerpoint/2010/main" val="121755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8F19B1D-64E5-4F5B-8A87-B2BF7CF38193}"/>
              </a:ext>
            </a:extLst>
          </p:cNvPr>
          <p:cNvPicPr>
            <a:picLocks noChangeAspect="1"/>
          </p:cNvPicPr>
          <p:nvPr/>
        </p:nvPicPr>
        <p:blipFill>
          <a:blip r:embed="rId2"/>
          <a:stretch>
            <a:fillRect/>
          </a:stretch>
        </p:blipFill>
        <p:spPr>
          <a:xfrm>
            <a:off x="357187" y="442214"/>
            <a:ext cx="8837555" cy="3307666"/>
          </a:xfrm>
          <a:prstGeom prst="rect">
            <a:avLst/>
          </a:prstGeom>
        </p:spPr>
      </p:pic>
      <p:sp>
        <p:nvSpPr>
          <p:cNvPr id="5" name="テキスト ボックス 4">
            <a:extLst>
              <a:ext uri="{FF2B5EF4-FFF2-40B4-BE49-F238E27FC236}">
                <a16:creationId xmlns:a16="http://schemas.microsoft.com/office/drawing/2014/main" id="{382E656A-3C47-40BE-BB0F-EDB934D92403}"/>
              </a:ext>
            </a:extLst>
          </p:cNvPr>
          <p:cNvSpPr txBox="1"/>
          <p:nvPr/>
        </p:nvSpPr>
        <p:spPr>
          <a:xfrm>
            <a:off x="548080" y="4092080"/>
            <a:ext cx="3347207" cy="923330"/>
          </a:xfrm>
          <a:prstGeom prst="rect">
            <a:avLst/>
          </a:prstGeom>
          <a:noFill/>
        </p:spPr>
        <p:txBody>
          <a:bodyPr wrap="square" rtlCol="0">
            <a:spAutoFit/>
          </a:bodyPr>
          <a:lstStyle/>
          <a:p>
            <a:r>
              <a:rPr kumimoji="1" lang="en-US" altLang="ja-JP" dirty="0"/>
              <a:t>Inside the file is all pixels coordinate values that you </a:t>
            </a:r>
            <a:r>
              <a:rPr kumimoji="1" lang="en-US" altLang="ja-JP"/>
              <a:t>circled around.</a:t>
            </a:r>
            <a:endParaRPr kumimoji="1" lang="ja-JP" altLang="en-US" dirty="0"/>
          </a:p>
        </p:txBody>
      </p:sp>
    </p:spTree>
    <p:extLst>
      <p:ext uri="{BB962C8B-B14F-4D97-AF65-F5344CB8AC3E}">
        <p14:creationId xmlns:p14="http://schemas.microsoft.com/office/powerpoint/2010/main" val="215599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67DE2-99DA-4F0F-A840-B1CF0502E773}"/>
              </a:ext>
            </a:extLst>
          </p:cNvPr>
          <p:cNvSpPr>
            <a:spLocks noGrp="1"/>
          </p:cNvSpPr>
          <p:nvPr>
            <p:ph type="title"/>
          </p:nvPr>
        </p:nvSpPr>
        <p:spPr>
          <a:xfrm>
            <a:off x="838200" y="365126"/>
            <a:ext cx="8448413" cy="708666"/>
          </a:xfrm>
        </p:spPr>
        <p:txBody>
          <a:bodyPr>
            <a:noAutofit/>
          </a:bodyPr>
          <a:lstStyle/>
          <a:p>
            <a:r>
              <a:rPr lang="en-US" altLang="ja-JP" sz="3200" dirty="0"/>
              <a:t>It</a:t>
            </a:r>
            <a:r>
              <a:rPr lang="ja-JP" altLang="en-US" sz="3200" dirty="0"/>
              <a:t> </a:t>
            </a:r>
            <a:r>
              <a:rPr lang="en-US" altLang="ja-JP" sz="3200" dirty="0"/>
              <a:t>is</a:t>
            </a:r>
            <a:r>
              <a:rPr lang="ja-JP" altLang="en-US" sz="3200" dirty="0"/>
              <a:t> </a:t>
            </a:r>
            <a:r>
              <a:rPr lang="en-US" altLang="ja-JP" sz="3200" dirty="0"/>
              <a:t>still</a:t>
            </a:r>
            <a:r>
              <a:rPr lang="ja-JP" altLang="en-US" sz="3200" dirty="0"/>
              <a:t> </a:t>
            </a:r>
            <a:r>
              <a:rPr lang="en-US" altLang="ja-JP" sz="3200" dirty="0"/>
              <a:t>at</a:t>
            </a:r>
            <a:r>
              <a:rPr lang="ja-JP" altLang="en-US" sz="3200" dirty="0"/>
              <a:t> </a:t>
            </a:r>
            <a:r>
              <a:rPr lang="en-US" altLang="ja-JP" sz="3200" dirty="0"/>
              <a:t>the</a:t>
            </a:r>
            <a:r>
              <a:rPr lang="ja-JP" altLang="en-US" sz="3200" dirty="0"/>
              <a:t> </a:t>
            </a:r>
            <a:r>
              <a:rPr lang="en-US" altLang="ja-JP" sz="3200" dirty="0"/>
              <a:t>trial</a:t>
            </a:r>
            <a:r>
              <a:rPr lang="ja-JP" altLang="en-US" sz="3200" dirty="0"/>
              <a:t> </a:t>
            </a:r>
            <a:r>
              <a:rPr lang="en-US" altLang="ja-JP" sz="3200" dirty="0"/>
              <a:t>version</a:t>
            </a:r>
            <a:r>
              <a:rPr lang="ja-JP" altLang="en-US" sz="3200" dirty="0"/>
              <a:t> </a:t>
            </a:r>
            <a:r>
              <a:rPr lang="en-US" altLang="ja-JP" sz="3200" dirty="0"/>
              <a:t>but</a:t>
            </a:r>
            <a:r>
              <a:rPr lang="ja-JP" altLang="en-US" sz="3200" dirty="0"/>
              <a:t> </a:t>
            </a:r>
            <a:r>
              <a:rPr lang="en-US" altLang="ja-JP" sz="3200" dirty="0"/>
              <a:t>it</a:t>
            </a:r>
            <a:r>
              <a:rPr lang="ja-JP" altLang="en-US" sz="3200" dirty="0"/>
              <a:t> </a:t>
            </a:r>
            <a:r>
              <a:rPr lang="en-US" altLang="ja-JP" sz="3200" dirty="0"/>
              <a:t>is</a:t>
            </a:r>
            <a:r>
              <a:rPr lang="ja-JP" altLang="en-US" sz="3200" dirty="0"/>
              <a:t> </a:t>
            </a:r>
            <a:r>
              <a:rPr lang="en-US" altLang="ja-JP" sz="3200" dirty="0"/>
              <a:t>working</a:t>
            </a:r>
            <a:r>
              <a:rPr lang="ja-JP" altLang="en-US" sz="3200" dirty="0"/>
              <a:t> </a:t>
            </a:r>
            <a:r>
              <a:rPr lang="en-US" altLang="ja-JP" sz="3200" dirty="0"/>
              <a:t>with</a:t>
            </a:r>
            <a:r>
              <a:rPr lang="ja-JP" altLang="en-US" sz="3200" dirty="0"/>
              <a:t> </a:t>
            </a:r>
            <a:r>
              <a:rPr lang="en-US" altLang="ja-JP" sz="3200" dirty="0"/>
              <a:t>the</a:t>
            </a:r>
            <a:r>
              <a:rPr lang="ja-JP" altLang="en-US" sz="3200" dirty="0"/>
              <a:t> </a:t>
            </a:r>
            <a:r>
              <a:rPr lang="en-US" altLang="ja-JP" sz="3200" dirty="0"/>
              <a:t>simple</a:t>
            </a:r>
            <a:r>
              <a:rPr lang="ja-JP" altLang="en-US" sz="3200" dirty="0"/>
              <a:t> </a:t>
            </a:r>
            <a:r>
              <a:rPr lang="en-US" altLang="ja-JP" sz="3200" dirty="0"/>
              <a:t>pictures.</a:t>
            </a:r>
            <a:endParaRPr kumimoji="1" lang="ja-JP" altLang="en-US" sz="3200" dirty="0"/>
          </a:p>
        </p:txBody>
      </p:sp>
      <p:sp>
        <p:nvSpPr>
          <p:cNvPr id="5" name="テキスト ボックス 4">
            <a:extLst>
              <a:ext uri="{FF2B5EF4-FFF2-40B4-BE49-F238E27FC236}">
                <a16:creationId xmlns:a16="http://schemas.microsoft.com/office/drawing/2014/main" id="{E5493C3B-3D6C-4A2A-966A-5A7411D2B02E}"/>
              </a:ext>
            </a:extLst>
          </p:cNvPr>
          <p:cNvSpPr txBox="1"/>
          <p:nvPr/>
        </p:nvSpPr>
        <p:spPr>
          <a:xfrm>
            <a:off x="2759978" y="1526796"/>
            <a:ext cx="2164360" cy="923330"/>
          </a:xfrm>
          <a:prstGeom prst="rect">
            <a:avLst/>
          </a:prstGeom>
          <a:noFill/>
        </p:spPr>
        <p:txBody>
          <a:bodyPr wrap="square" rtlCol="0">
            <a:spAutoFit/>
          </a:bodyPr>
          <a:lstStyle/>
          <a:p>
            <a:r>
              <a:rPr kumimoji="1" lang="en-US" altLang="ja-JP" dirty="0"/>
              <a:t>Now, I am working with this simple picture</a:t>
            </a:r>
            <a:endParaRPr kumimoji="1" lang="ja-JP" altLang="en-US" dirty="0"/>
          </a:p>
        </p:txBody>
      </p:sp>
      <p:pic>
        <p:nvPicPr>
          <p:cNvPr id="3" name="図 2">
            <a:extLst>
              <a:ext uri="{FF2B5EF4-FFF2-40B4-BE49-F238E27FC236}">
                <a16:creationId xmlns:a16="http://schemas.microsoft.com/office/drawing/2014/main" id="{0F6A7625-97DB-42A2-9406-DBDDD2BE1B4C}"/>
              </a:ext>
            </a:extLst>
          </p:cNvPr>
          <p:cNvPicPr>
            <a:picLocks noChangeAspect="1"/>
          </p:cNvPicPr>
          <p:nvPr/>
        </p:nvPicPr>
        <p:blipFill>
          <a:blip r:embed="rId2"/>
          <a:stretch>
            <a:fillRect/>
          </a:stretch>
        </p:blipFill>
        <p:spPr>
          <a:xfrm>
            <a:off x="1375426" y="1518407"/>
            <a:ext cx="1085714" cy="1095238"/>
          </a:xfrm>
          <a:prstGeom prst="rect">
            <a:avLst/>
          </a:prstGeom>
        </p:spPr>
      </p:pic>
      <p:pic>
        <p:nvPicPr>
          <p:cNvPr id="6" name="図 5">
            <a:extLst>
              <a:ext uri="{FF2B5EF4-FFF2-40B4-BE49-F238E27FC236}">
                <a16:creationId xmlns:a16="http://schemas.microsoft.com/office/drawing/2014/main" id="{789134C6-0445-4F4C-8C65-F50371A80EB8}"/>
              </a:ext>
            </a:extLst>
          </p:cNvPr>
          <p:cNvPicPr>
            <a:picLocks noChangeAspect="1"/>
          </p:cNvPicPr>
          <p:nvPr/>
        </p:nvPicPr>
        <p:blipFill>
          <a:blip r:embed="rId3"/>
          <a:stretch>
            <a:fillRect/>
          </a:stretch>
        </p:blipFill>
        <p:spPr>
          <a:xfrm>
            <a:off x="927274" y="2601499"/>
            <a:ext cx="3257143" cy="3285714"/>
          </a:xfrm>
          <a:prstGeom prst="rect">
            <a:avLst/>
          </a:prstGeom>
        </p:spPr>
      </p:pic>
      <p:sp>
        <p:nvSpPr>
          <p:cNvPr id="7" name="テキスト ボックス 6">
            <a:extLst>
              <a:ext uri="{FF2B5EF4-FFF2-40B4-BE49-F238E27FC236}">
                <a16:creationId xmlns:a16="http://schemas.microsoft.com/office/drawing/2014/main" id="{F9936180-3D9A-47B7-BC32-2CC8F907E078}"/>
              </a:ext>
            </a:extLst>
          </p:cNvPr>
          <p:cNvSpPr txBox="1"/>
          <p:nvPr/>
        </p:nvSpPr>
        <p:spPr>
          <a:xfrm>
            <a:off x="5062406" y="3429000"/>
            <a:ext cx="2164360" cy="646331"/>
          </a:xfrm>
          <a:prstGeom prst="rect">
            <a:avLst/>
          </a:prstGeom>
          <a:noFill/>
        </p:spPr>
        <p:txBody>
          <a:bodyPr wrap="square" rtlCol="0">
            <a:spAutoFit/>
          </a:bodyPr>
          <a:lstStyle/>
          <a:p>
            <a:r>
              <a:rPr kumimoji="1" lang="en-US" altLang="ja-JP" dirty="0"/>
              <a:t>Next slide shows all shapes found.</a:t>
            </a:r>
            <a:endParaRPr kumimoji="1" lang="ja-JP" altLang="en-US" dirty="0"/>
          </a:p>
        </p:txBody>
      </p:sp>
    </p:spTree>
    <p:extLst>
      <p:ext uri="{BB962C8B-B14F-4D97-AF65-F5344CB8AC3E}">
        <p14:creationId xmlns:p14="http://schemas.microsoft.com/office/powerpoint/2010/main" val="36713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D834430-7A5E-486E-9686-4568BACCC69C}"/>
              </a:ext>
            </a:extLst>
          </p:cNvPr>
          <p:cNvPicPr>
            <a:picLocks noChangeAspect="1"/>
          </p:cNvPicPr>
          <p:nvPr/>
        </p:nvPicPr>
        <p:blipFill>
          <a:blip r:embed="rId2"/>
          <a:stretch>
            <a:fillRect/>
          </a:stretch>
        </p:blipFill>
        <p:spPr>
          <a:xfrm>
            <a:off x="0" y="487822"/>
            <a:ext cx="12192000" cy="5882355"/>
          </a:xfrm>
          <a:prstGeom prst="rect">
            <a:avLst/>
          </a:prstGeom>
        </p:spPr>
      </p:pic>
    </p:spTree>
    <p:extLst>
      <p:ext uri="{BB962C8B-B14F-4D97-AF65-F5344CB8AC3E}">
        <p14:creationId xmlns:p14="http://schemas.microsoft.com/office/powerpoint/2010/main" val="337264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9BB29-264B-4176-8252-706CB7AB0E61}"/>
              </a:ext>
            </a:extLst>
          </p:cNvPr>
          <p:cNvSpPr>
            <a:spLocks noGrp="1"/>
          </p:cNvSpPr>
          <p:nvPr>
            <p:ph type="title"/>
          </p:nvPr>
        </p:nvSpPr>
        <p:spPr>
          <a:xfrm>
            <a:off x="838200" y="365125"/>
            <a:ext cx="6837727" cy="532497"/>
          </a:xfrm>
        </p:spPr>
        <p:txBody>
          <a:bodyPr>
            <a:normAutofit fontScale="90000"/>
          </a:bodyPr>
          <a:lstStyle/>
          <a:p>
            <a:r>
              <a:rPr kumimoji="1" lang="en-US" altLang="ja-JP" sz="3200" dirty="0"/>
              <a:t>This time with more complex image.</a:t>
            </a:r>
            <a:endParaRPr kumimoji="1" lang="ja-JP" altLang="en-US" sz="3200" dirty="0"/>
          </a:p>
        </p:txBody>
      </p:sp>
      <p:pic>
        <p:nvPicPr>
          <p:cNvPr id="13" name="図 12">
            <a:extLst>
              <a:ext uri="{FF2B5EF4-FFF2-40B4-BE49-F238E27FC236}">
                <a16:creationId xmlns:a16="http://schemas.microsoft.com/office/drawing/2014/main" id="{232EBBCB-68C1-4EB3-A513-7FCA7BD3F642}"/>
              </a:ext>
            </a:extLst>
          </p:cNvPr>
          <p:cNvPicPr>
            <a:picLocks noChangeAspect="1"/>
          </p:cNvPicPr>
          <p:nvPr/>
        </p:nvPicPr>
        <p:blipFill>
          <a:blip r:embed="rId2"/>
          <a:stretch>
            <a:fillRect/>
          </a:stretch>
        </p:blipFill>
        <p:spPr>
          <a:xfrm>
            <a:off x="933458" y="1075435"/>
            <a:ext cx="2238095" cy="1838095"/>
          </a:xfrm>
          <a:prstGeom prst="rect">
            <a:avLst/>
          </a:prstGeom>
        </p:spPr>
      </p:pic>
      <p:pic>
        <p:nvPicPr>
          <p:cNvPr id="15" name="図 14">
            <a:extLst>
              <a:ext uri="{FF2B5EF4-FFF2-40B4-BE49-F238E27FC236}">
                <a16:creationId xmlns:a16="http://schemas.microsoft.com/office/drawing/2014/main" id="{5EB1F1B2-FCE2-40F2-8096-E192ADEA4B9E}"/>
              </a:ext>
            </a:extLst>
          </p:cNvPr>
          <p:cNvPicPr>
            <a:picLocks noChangeAspect="1"/>
          </p:cNvPicPr>
          <p:nvPr/>
        </p:nvPicPr>
        <p:blipFill>
          <a:blip r:embed="rId3"/>
          <a:stretch>
            <a:fillRect/>
          </a:stretch>
        </p:blipFill>
        <p:spPr>
          <a:xfrm>
            <a:off x="3591900" y="1075435"/>
            <a:ext cx="1619048" cy="952381"/>
          </a:xfrm>
          <a:prstGeom prst="rect">
            <a:avLst/>
          </a:prstGeom>
        </p:spPr>
      </p:pic>
      <p:pic>
        <p:nvPicPr>
          <p:cNvPr id="34" name="図 33">
            <a:extLst>
              <a:ext uri="{FF2B5EF4-FFF2-40B4-BE49-F238E27FC236}">
                <a16:creationId xmlns:a16="http://schemas.microsoft.com/office/drawing/2014/main" id="{B34D7441-CFB1-4F8B-B83C-3B80EF700713}"/>
              </a:ext>
            </a:extLst>
          </p:cNvPr>
          <p:cNvPicPr>
            <a:picLocks noChangeAspect="1"/>
          </p:cNvPicPr>
          <p:nvPr/>
        </p:nvPicPr>
        <p:blipFill>
          <a:blip r:embed="rId4"/>
          <a:stretch>
            <a:fillRect/>
          </a:stretch>
        </p:blipFill>
        <p:spPr>
          <a:xfrm>
            <a:off x="3590689" y="2205629"/>
            <a:ext cx="638095" cy="580952"/>
          </a:xfrm>
          <a:prstGeom prst="rect">
            <a:avLst/>
          </a:prstGeom>
        </p:spPr>
      </p:pic>
      <p:pic>
        <p:nvPicPr>
          <p:cNvPr id="35" name="図 34">
            <a:extLst>
              <a:ext uri="{FF2B5EF4-FFF2-40B4-BE49-F238E27FC236}">
                <a16:creationId xmlns:a16="http://schemas.microsoft.com/office/drawing/2014/main" id="{070C6B62-09E1-4B79-8545-480D1354B9E0}"/>
              </a:ext>
            </a:extLst>
          </p:cNvPr>
          <p:cNvPicPr>
            <a:picLocks noChangeAspect="1"/>
          </p:cNvPicPr>
          <p:nvPr/>
        </p:nvPicPr>
        <p:blipFill>
          <a:blip r:embed="rId5"/>
          <a:stretch>
            <a:fillRect/>
          </a:stretch>
        </p:blipFill>
        <p:spPr>
          <a:xfrm>
            <a:off x="8543941" y="1075435"/>
            <a:ext cx="752381" cy="676190"/>
          </a:xfrm>
          <a:prstGeom prst="rect">
            <a:avLst/>
          </a:prstGeom>
        </p:spPr>
      </p:pic>
      <p:pic>
        <p:nvPicPr>
          <p:cNvPr id="36" name="図 35">
            <a:extLst>
              <a:ext uri="{FF2B5EF4-FFF2-40B4-BE49-F238E27FC236}">
                <a16:creationId xmlns:a16="http://schemas.microsoft.com/office/drawing/2014/main" id="{4B131F1C-19B2-4191-A381-1BD8121012FA}"/>
              </a:ext>
            </a:extLst>
          </p:cNvPr>
          <p:cNvPicPr>
            <a:picLocks noChangeAspect="1"/>
          </p:cNvPicPr>
          <p:nvPr/>
        </p:nvPicPr>
        <p:blipFill>
          <a:blip r:embed="rId6"/>
          <a:stretch>
            <a:fillRect/>
          </a:stretch>
        </p:blipFill>
        <p:spPr>
          <a:xfrm>
            <a:off x="5559726" y="1108768"/>
            <a:ext cx="666667" cy="590476"/>
          </a:xfrm>
          <a:prstGeom prst="rect">
            <a:avLst/>
          </a:prstGeom>
        </p:spPr>
      </p:pic>
      <p:pic>
        <p:nvPicPr>
          <p:cNvPr id="37" name="図 36">
            <a:extLst>
              <a:ext uri="{FF2B5EF4-FFF2-40B4-BE49-F238E27FC236}">
                <a16:creationId xmlns:a16="http://schemas.microsoft.com/office/drawing/2014/main" id="{9059E684-2F6A-4B02-A8C9-CE554C923B5E}"/>
              </a:ext>
            </a:extLst>
          </p:cNvPr>
          <p:cNvPicPr>
            <a:picLocks noChangeAspect="1"/>
          </p:cNvPicPr>
          <p:nvPr/>
        </p:nvPicPr>
        <p:blipFill>
          <a:blip r:embed="rId7"/>
          <a:stretch>
            <a:fillRect/>
          </a:stretch>
        </p:blipFill>
        <p:spPr>
          <a:xfrm>
            <a:off x="6535417" y="1115060"/>
            <a:ext cx="695238" cy="590476"/>
          </a:xfrm>
          <a:prstGeom prst="rect">
            <a:avLst/>
          </a:prstGeom>
        </p:spPr>
      </p:pic>
      <p:pic>
        <p:nvPicPr>
          <p:cNvPr id="38" name="図 37">
            <a:extLst>
              <a:ext uri="{FF2B5EF4-FFF2-40B4-BE49-F238E27FC236}">
                <a16:creationId xmlns:a16="http://schemas.microsoft.com/office/drawing/2014/main" id="{62777829-C8E1-4B92-85A0-0902AA0CC1B4}"/>
              </a:ext>
            </a:extLst>
          </p:cNvPr>
          <p:cNvPicPr>
            <a:picLocks noChangeAspect="1"/>
          </p:cNvPicPr>
          <p:nvPr/>
        </p:nvPicPr>
        <p:blipFill>
          <a:blip r:embed="rId8"/>
          <a:stretch>
            <a:fillRect/>
          </a:stretch>
        </p:blipFill>
        <p:spPr>
          <a:xfrm>
            <a:off x="7539679" y="1108768"/>
            <a:ext cx="695238" cy="485714"/>
          </a:xfrm>
          <a:prstGeom prst="rect">
            <a:avLst/>
          </a:prstGeom>
        </p:spPr>
      </p:pic>
      <p:pic>
        <p:nvPicPr>
          <p:cNvPr id="39" name="図 38">
            <a:extLst>
              <a:ext uri="{FF2B5EF4-FFF2-40B4-BE49-F238E27FC236}">
                <a16:creationId xmlns:a16="http://schemas.microsoft.com/office/drawing/2014/main" id="{7F0E29A3-FBB3-4940-A543-8DBEF89862EE}"/>
              </a:ext>
            </a:extLst>
          </p:cNvPr>
          <p:cNvPicPr>
            <a:picLocks noChangeAspect="1"/>
          </p:cNvPicPr>
          <p:nvPr/>
        </p:nvPicPr>
        <p:blipFill>
          <a:blip r:embed="rId9"/>
          <a:stretch>
            <a:fillRect/>
          </a:stretch>
        </p:blipFill>
        <p:spPr>
          <a:xfrm>
            <a:off x="9605346" y="1094482"/>
            <a:ext cx="685714" cy="514286"/>
          </a:xfrm>
          <a:prstGeom prst="rect">
            <a:avLst/>
          </a:prstGeom>
        </p:spPr>
      </p:pic>
      <p:pic>
        <p:nvPicPr>
          <p:cNvPr id="42" name="図 41">
            <a:extLst>
              <a:ext uri="{FF2B5EF4-FFF2-40B4-BE49-F238E27FC236}">
                <a16:creationId xmlns:a16="http://schemas.microsoft.com/office/drawing/2014/main" id="{3E400C8B-EDE2-4E61-A642-5E33059EC452}"/>
              </a:ext>
            </a:extLst>
          </p:cNvPr>
          <p:cNvPicPr>
            <a:picLocks noChangeAspect="1"/>
          </p:cNvPicPr>
          <p:nvPr/>
        </p:nvPicPr>
        <p:blipFill>
          <a:blip r:embed="rId10"/>
          <a:stretch>
            <a:fillRect/>
          </a:stretch>
        </p:blipFill>
        <p:spPr>
          <a:xfrm>
            <a:off x="4515326" y="2196105"/>
            <a:ext cx="771429" cy="590476"/>
          </a:xfrm>
          <a:prstGeom prst="rect">
            <a:avLst/>
          </a:prstGeom>
        </p:spPr>
      </p:pic>
      <p:pic>
        <p:nvPicPr>
          <p:cNvPr id="43" name="図 42">
            <a:extLst>
              <a:ext uri="{FF2B5EF4-FFF2-40B4-BE49-F238E27FC236}">
                <a16:creationId xmlns:a16="http://schemas.microsoft.com/office/drawing/2014/main" id="{513B0135-ED56-44AD-93A0-A1EF9EBCAEDD}"/>
              </a:ext>
            </a:extLst>
          </p:cNvPr>
          <p:cNvPicPr>
            <a:picLocks noChangeAspect="1"/>
          </p:cNvPicPr>
          <p:nvPr/>
        </p:nvPicPr>
        <p:blipFill>
          <a:blip r:embed="rId11"/>
          <a:stretch>
            <a:fillRect/>
          </a:stretch>
        </p:blipFill>
        <p:spPr>
          <a:xfrm>
            <a:off x="5559726" y="2196105"/>
            <a:ext cx="819048" cy="542857"/>
          </a:xfrm>
          <a:prstGeom prst="rect">
            <a:avLst/>
          </a:prstGeom>
        </p:spPr>
      </p:pic>
      <p:pic>
        <p:nvPicPr>
          <p:cNvPr id="44" name="図 43">
            <a:extLst>
              <a:ext uri="{FF2B5EF4-FFF2-40B4-BE49-F238E27FC236}">
                <a16:creationId xmlns:a16="http://schemas.microsoft.com/office/drawing/2014/main" id="{D2773EDD-8CEB-4E38-B52A-15050AC3E9B6}"/>
              </a:ext>
            </a:extLst>
          </p:cNvPr>
          <p:cNvPicPr>
            <a:picLocks noChangeAspect="1"/>
          </p:cNvPicPr>
          <p:nvPr/>
        </p:nvPicPr>
        <p:blipFill>
          <a:blip r:embed="rId12"/>
          <a:stretch>
            <a:fillRect/>
          </a:stretch>
        </p:blipFill>
        <p:spPr>
          <a:xfrm>
            <a:off x="6697677" y="2205629"/>
            <a:ext cx="714286" cy="733333"/>
          </a:xfrm>
          <a:prstGeom prst="rect">
            <a:avLst/>
          </a:prstGeom>
        </p:spPr>
      </p:pic>
      <p:pic>
        <p:nvPicPr>
          <p:cNvPr id="45" name="図 44">
            <a:extLst>
              <a:ext uri="{FF2B5EF4-FFF2-40B4-BE49-F238E27FC236}">
                <a16:creationId xmlns:a16="http://schemas.microsoft.com/office/drawing/2014/main" id="{8ABEE559-FF3D-4608-B856-6B559D32D25C}"/>
              </a:ext>
            </a:extLst>
          </p:cNvPr>
          <p:cNvPicPr>
            <a:picLocks noChangeAspect="1"/>
          </p:cNvPicPr>
          <p:nvPr/>
        </p:nvPicPr>
        <p:blipFill>
          <a:blip r:embed="rId13"/>
          <a:stretch>
            <a:fillRect/>
          </a:stretch>
        </p:blipFill>
        <p:spPr>
          <a:xfrm>
            <a:off x="7730866" y="2196105"/>
            <a:ext cx="933333" cy="733333"/>
          </a:xfrm>
          <a:prstGeom prst="rect">
            <a:avLst/>
          </a:prstGeom>
        </p:spPr>
      </p:pic>
      <p:pic>
        <p:nvPicPr>
          <p:cNvPr id="46" name="図 45">
            <a:extLst>
              <a:ext uri="{FF2B5EF4-FFF2-40B4-BE49-F238E27FC236}">
                <a16:creationId xmlns:a16="http://schemas.microsoft.com/office/drawing/2014/main" id="{B99A2A08-890D-4EEC-9CF1-9F3735DFC19C}"/>
              </a:ext>
            </a:extLst>
          </p:cNvPr>
          <p:cNvPicPr>
            <a:picLocks noChangeAspect="1"/>
          </p:cNvPicPr>
          <p:nvPr/>
        </p:nvPicPr>
        <p:blipFill>
          <a:blip r:embed="rId14"/>
          <a:stretch>
            <a:fillRect/>
          </a:stretch>
        </p:blipFill>
        <p:spPr>
          <a:xfrm>
            <a:off x="8915729" y="2205629"/>
            <a:ext cx="952381" cy="657143"/>
          </a:xfrm>
          <a:prstGeom prst="rect">
            <a:avLst/>
          </a:prstGeom>
        </p:spPr>
      </p:pic>
      <p:pic>
        <p:nvPicPr>
          <p:cNvPr id="47" name="図 46">
            <a:extLst>
              <a:ext uri="{FF2B5EF4-FFF2-40B4-BE49-F238E27FC236}">
                <a16:creationId xmlns:a16="http://schemas.microsoft.com/office/drawing/2014/main" id="{2413DD79-2616-45A9-9CEF-9F6280C44199}"/>
              </a:ext>
            </a:extLst>
          </p:cNvPr>
          <p:cNvPicPr>
            <a:picLocks noChangeAspect="1"/>
          </p:cNvPicPr>
          <p:nvPr/>
        </p:nvPicPr>
        <p:blipFill>
          <a:blip r:embed="rId15"/>
          <a:stretch>
            <a:fillRect/>
          </a:stretch>
        </p:blipFill>
        <p:spPr>
          <a:xfrm>
            <a:off x="10147611" y="2205629"/>
            <a:ext cx="790476" cy="838095"/>
          </a:xfrm>
          <a:prstGeom prst="rect">
            <a:avLst/>
          </a:prstGeom>
        </p:spPr>
      </p:pic>
      <p:pic>
        <p:nvPicPr>
          <p:cNvPr id="48" name="図 47">
            <a:extLst>
              <a:ext uri="{FF2B5EF4-FFF2-40B4-BE49-F238E27FC236}">
                <a16:creationId xmlns:a16="http://schemas.microsoft.com/office/drawing/2014/main" id="{B85AA221-FC44-41B9-BE89-8F464915B0EE}"/>
              </a:ext>
            </a:extLst>
          </p:cNvPr>
          <p:cNvPicPr>
            <a:picLocks noChangeAspect="1"/>
          </p:cNvPicPr>
          <p:nvPr/>
        </p:nvPicPr>
        <p:blipFill>
          <a:blip r:embed="rId16"/>
          <a:stretch>
            <a:fillRect/>
          </a:stretch>
        </p:blipFill>
        <p:spPr>
          <a:xfrm>
            <a:off x="890296" y="3106376"/>
            <a:ext cx="790476" cy="838095"/>
          </a:xfrm>
          <a:prstGeom prst="rect">
            <a:avLst/>
          </a:prstGeom>
        </p:spPr>
      </p:pic>
      <p:pic>
        <p:nvPicPr>
          <p:cNvPr id="49" name="図 48">
            <a:extLst>
              <a:ext uri="{FF2B5EF4-FFF2-40B4-BE49-F238E27FC236}">
                <a16:creationId xmlns:a16="http://schemas.microsoft.com/office/drawing/2014/main" id="{240EDDCC-3CA2-4FF4-9864-C165180AEC64}"/>
              </a:ext>
            </a:extLst>
          </p:cNvPr>
          <p:cNvPicPr>
            <a:picLocks noChangeAspect="1"/>
          </p:cNvPicPr>
          <p:nvPr/>
        </p:nvPicPr>
        <p:blipFill>
          <a:blip r:embed="rId17"/>
          <a:stretch>
            <a:fillRect/>
          </a:stretch>
        </p:blipFill>
        <p:spPr>
          <a:xfrm>
            <a:off x="1951795" y="3149232"/>
            <a:ext cx="704762" cy="752381"/>
          </a:xfrm>
          <a:prstGeom prst="rect">
            <a:avLst/>
          </a:prstGeom>
        </p:spPr>
      </p:pic>
      <p:pic>
        <p:nvPicPr>
          <p:cNvPr id="50" name="図 49">
            <a:extLst>
              <a:ext uri="{FF2B5EF4-FFF2-40B4-BE49-F238E27FC236}">
                <a16:creationId xmlns:a16="http://schemas.microsoft.com/office/drawing/2014/main" id="{21FDF9BD-5D29-4A7E-9D89-5C4B571ACB4F}"/>
              </a:ext>
            </a:extLst>
          </p:cNvPr>
          <p:cNvPicPr>
            <a:picLocks noChangeAspect="1"/>
          </p:cNvPicPr>
          <p:nvPr/>
        </p:nvPicPr>
        <p:blipFill>
          <a:blip r:embed="rId18"/>
          <a:stretch>
            <a:fillRect/>
          </a:stretch>
        </p:blipFill>
        <p:spPr>
          <a:xfrm>
            <a:off x="3133905" y="3149232"/>
            <a:ext cx="771429" cy="628571"/>
          </a:xfrm>
          <a:prstGeom prst="rect">
            <a:avLst/>
          </a:prstGeom>
        </p:spPr>
      </p:pic>
      <p:pic>
        <p:nvPicPr>
          <p:cNvPr id="51" name="図 50">
            <a:extLst>
              <a:ext uri="{FF2B5EF4-FFF2-40B4-BE49-F238E27FC236}">
                <a16:creationId xmlns:a16="http://schemas.microsoft.com/office/drawing/2014/main" id="{857BD0E6-2377-4DEF-BA43-7AC221065B52}"/>
              </a:ext>
            </a:extLst>
          </p:cNvPr>
          <p:cNvPicPr>
            <a:picLocks noChangeAspect="1"/>
          </p:cNvPicPr>
          <p:nvPr/>
        </p:nvPicPr>
        <p:blipFill>
          <a:blip r:embed="rId19"/>
          <a:stretch>
            <a:fillRect/>
          </a:stretch>
        </p:blipFill>
        <p:spPr>
          <a:xfrm>
            <a:off x="4124850" y="3149231"/>
            <a:ext cx="780952" cy="752381"/>
          </a:xfrm>
          <a:prstGeom prst="rect">
            <a:avLst/>
          </a:prstGeom>
        </p:spPr>
      </p:pic>
      <p:pic>
        <p:nvPicPr>
          <p:cNvPr id="52" name="図 51">
            <a:extLst>
              <a:ext uri="{FF2B5EF4-FFF2-40B4-BE49-F238E27FC236}">
                <a16:creationId xmlns:a16="http://schemas.microsoft.com/office/drawing/2014/main" id="{D997439B-7C8C-483B-8263-8E739B649B58}"/>
              </a:ext>
            </a:extLst>
          </p:cNvPr>
          <p:cNvPicPr>
            <a:picLocks noChangeAspect="1"/>
          </p:cNvPicPr>
          <p:nvPr/>
        </p:nvPicPr>
        <p:blipFill>
          <a:blip r:embed="rId20"/>
          <a:stretch>
            <a:fillRect/>
          </a:stretch>
        </p:blipFill>
        <p:spPr>
          <a:xfrm>
            <a:off x="5156078" y="3146224"/>
            <a:ext cx="904762" cy="733333"/>
          </a:xfrm>
          <a:prstGeom prst="rect">
            <a:avLst/>
          </a:prstGeom>
        </p:spPr>
      </p:pic>
      <p:pic>
        <p:nvPicPr>
          <p:cNvPr id="53" name="図 52">
            <a:extLst>
              <a:ext uri="{FF2B5EF4-FFF2-40B4-BE49-F238E27FC236}">
                <a16:creationId xmlns:a16="http://schemas.microsoft.com/office/drawing/2014/main" id="{C42A5C82-0521-404F-9F32-BFBC538D93AB}"/>
              </a:ext>
            </a:extLst>
          </p:cNvPr>
          <p:cNvPicPr>
            <a:picLocks noChangeAspect="1"/>
          </p:cNvPicPr>
          <p:nvPr/>
        </p:nvPicPr>
        <p:blipFill>
          <a:blip r:embed="rId21"/>
          <a:stretch>
            <a:fillRect/>
          </a:stretch>
        </p:blipFill>
        <p:spPr>
          <a:xfrm>
            <a:off x="6349412" y="3140326"/>
            <a:ext cx="771429" cy="685714"/>
          </a:xfrm>
          <a:prstGeom prst="rect">
            <a:avLst/>
          </a:prstGeom>
        </p:spPr>
      </p:pic>
      <p:pic>
        <p:nvPicPr>
          <p:cNvPr id="54" name="図 53">
            <a:extLst>
              <a:ext uri="{FF2B5EF4-FFF2-40B4-BE49-F238E27FC236}">
                <a16:creationId xmlns:a16="http://schemas.microsoft.com/office/drawing/2014/main" id="{767418A2-AEA8-4D84-AA45-1D16E3680C86}"/>
              </a:ext>
            </a:extLst>
          </p:cNvPr>
          <p:cNvPicPr>
            <a:picLocks noChangeAspect="1"/>
          </p:cNvPicPr>
          <p:nvPr/>
        </p:nvPicPr>
        <p:blipFill>
          <a:blip r:embed="rId22"/>
          <a:stretch>
            <a:fillRect/>
          </a:stretch>
        </p:blipFill>
        <p:spPr>
          <a:xfrm>
            <a:off x="7441807" y="3121278"/>
            <a:ext cx="733333" cy="723810"/>
          </a:xfrm>
          <a:prstGeom prst="rect">
            <a:avLst/>
          </a:prstGeom>
        </p:spPr>
      </p:pic>
      <p:pic>
        <p:nvPicPr>
          <p:cNvPr id="57" name="図 56">
            <a:extLst>
              <a:ext uri="{FF2B5EF4-FFF2-40B4-BE49-F238E27FC236}">
                <a16:creationId xmlns:a16="http://schemas.microsoft.com/office/drawing/2014/main" id="{F8A1B109-9AF8-413A-BE16-D03CCED21A5B}"/>
              </a:ext>
            </a:extLst>
          </p:cNvPr>
          <p:cNvPicPr>
            <a:picLocks noChangeAspect="1"/>
          </p:cNvPicPr>
          <p:nvPr/>
        </p:nvPicPr>
        <p:blipFill>
          <a:blip r:embed="rId23"/>
          <a:stretch>
            <a:fillRect/>
          </a:stretch>
        </p:blipFill>
        <p:spPr>
          <a:xfrm>
            <a:off x="8417592" y="3100942"/>
            <a:ext cx="695238" cy="714286"/>
          </a:xfrm>
          <a:prstGeom prst="rect">
            <a:avLst/>
          </a:prstGeom>
        </p:spPr>
      </p:pic>
      <p:pic>
        <p:nvPicPr>
          <p:cNvPr id="58" name="図 57">
            <a:extLst>
              <a:ext uri="{FF2B5EF4-FFF2-40B4-BE49-F238E27FC236}">
                <a16:creationId xmlns:a16="http://schemas.microsoft.com/office/drawing/2014/main" id="{986DB8D2-9427-4879-91EE-F3A10CB11AD2}"/>
              </a:ext>
            </a:extLst>
          </p:cNvPr>
          <p:cNvPicPr>
            <a:picLocks noChangeAspect="1"/>
          </p:cNvPicPr>
          <p:nvPr/>
        </p:nvPicPr>
        <p:blipFill>
          <a:blip r:embed="rId24"/>
          <a:stretch>
            <a:fillRect/>
          </a:stretch>
        </p:blipFill>
        <p:spPr>
          <a:xfrm>
            <a:off x="9415098" y="3135959"/>
            <a:ext cx="742857" cy="666667"/>
          </a:xfrm>
          <a:prstGeom prst="rect">
            <a:avLst/>
          </a:prstGeom>
        </p:spPr>
      </p:pic>
      <p:pic>
        <p:nvPicPr>
          <p:cNvPr id="59" name="図 58">
            <a:extLst>
              <a:ext uri="{FF2B5EF4-FFF2-40B4-BE49-F238E27FC236}">
                <a16:creationId xmlns:a16="http://schemas.microsoft.com/office/drawing/2014/main" id="{747FC20F-DB92-4B2D-B03A-25A84558593C}"/>
              </a:ext>
            </a:extLst>
          </p:cNvPr>
          <p:cNvPicPr>
            <a:picLocks noChangeAspect="1"/>
          </p:cNvPicPr>
          <p:nvPr/>
        </p:nvPicPr>
        <p:blipFill>
          <a:blip r:embed="rId25"/>
          <a:stretch>
            <a:fillRect/>
          </a:stretch>
        </p:blipFill>
        <p:spPr>
          <a:xfrm>
            <a:off x="10539611" y="3135959"/>
            <a:ext cx="666667" cy="771429"/>
          </a:xfrm>
          <a:prstGeom prst="rect">
            <a:avLst/>
          </a:prstGeom>
        </p:spPr>
      </p:pic>
      <p:pic>
        <p:nvPicPr>
          <p:cNvPr id="60" name="図 59">
            <a:extLst>
              <a:ext uri="{FF2B5EF4-FFF2-40B4-BE49-F238E27FC236}">
                <a16:creationId xmlns:a16="http://schemas.microsoft.com/office/drawing/2014/main" id="{0BB844EA-25B7-424F-97A8-4A85D18812E8}"/>
              </a:ext>
            </a:extLst>
          </p:cNvPr>
          <p:cNvPicPr>
            <a:picLocks noChangeAspect="1"/>
          </p:cNvPicPr>
          <p:nvPr/>
        </p:nvPicPr>
        <p:blipFill>
          <a:blip r:embed="rId26"/>
          <a:stretch>
            <a:fillRect/>
          </a:stretch>
        </p:blipFill>
        <p:spPr>
          <a:xfrm>
            <a:off x="838320" y="4137317"/>
            <a:ext cx="685714" cy="838095"/>
          </a:xfrm>
          <a:prstGeom prst="rect">
            <a:avLst/>
          </a:prstGeom>
        </p:spPr>
      </p:pic>
      <p:pic>
        <p:nvPicPr>
          <p:cNvPr id="61" name="図 60">
            <a:extLst>
              <a:ext uri="{FF2B5EF4-FFF2-40B4-BE49-F238E27FC236}">
                <a16:creationId xmlns:a16="http://schemas.microsoft.com/office/drawing/2014/main" id="{AB4A4D97-87B1-4C81-A798-8CB9E76124D6}"/>
              </a:ext>
            </a:extLst>
          </p:cNvPr>
          <p:cNvPicPr>
            <a:picLocks noChangeAspect="1"/>
          </p:cNvPicPr>
          <p:nvPr/>
        </p:nvPicPr>
        <p:blipFill>
          <a:blip r:embed="rId27"/>
          <a:stretch>
            <a:fillRect/>
          </a:stretch>
        </p:blipFill>
        <p:spPr>
          <a:xfrm>
            <a:off x="1823223" y="4102056"/>
            <a:ext cx="961905" cy="828571"/>
          </a:xfrm>
          <a:prstGeom prst="rect">
            <a:avLst/>
          </a:prstGeom>
        </p:spPr>
      </p:pic>
      <p:pic>
        <p:nvPicPr>
          <p:cNvPr id="62" name="図 61">
            <a:extLst>
              <a:ext uri="{FF2B5EF4-FFF2-40B4-BE49-F238E27FC236}">
                <a16:creationId xmlns:a16="http://schemas.microsoft.com/office/drawing/2014/main" id="{993CEA54-0980-4CDF-8AD9-190530F90ED7}"/>
              </a:ext>
            </a:extLst>
          </p:cNvPr>
          <p:cNvPicPr>
            <a:picLocks noChangeAspect="1"/>
          </p:cNvPicPr>
          <p:nvPr/>
        </p:nvPicPr>
        <p:blipFill>
          <a:blip r:embed="rId28"/>
          <a:stretch>
            <a:fillRect/>
          </a:stretch>
        </p:blipFill>
        <p:spPr>
          <a:xfrm>
            <a:off x="3084317" y="4109823"/>
            <a:ext cx="657143" cy="704762"/>
          </a:xfrm>
          <a:prstGeom prst="rect">
            <a:avLst/>
          </a:prstGeom>
        </p:spPr>
      </p:pic>
      <p:pic>
        <p:nvPicPr>
          <p:cNvPr id="63" name="図 62">
            <a:extLst>
              <a:ext uri="{FF2B5EF4-FFF2-40B4-BE49-F238E27FC236}">
                <a16:creationId xmlns:a16="http://schemas.microsoft.com/office/drawing/2014/main" id="{3FC2078F-E6E3-4828-B6FD-32729C32227D}"/>
              </a:ext>
            </a:extLst>
          </p:cNvPr>
          <p:cNvPicPr>
            <a:picLocks noChangeAspect="1"/>
          </p:cNvPicPr>
          <p:nvPr/>
        </p:nvPicPr>
        <p:blipFill>
          <a:blip r:embed="rId29"/>
          <a:stretch>
            <a:fillRect/>
          </a:stretch>
        </p:blipFill>
        <p:spPr>
          <a:xfrm>
            <a:off x="4096662" y="4138394"/>
            <a:ext cx="609524" cy="647619"/>
          </a:xfrm>
          <a:prstGeom prst="rect">
            <a:avLst/>
          </a:prstGeom>
        </p:spPr>
      </p:pic>
      <p:pic>
        <p:nvPicPr>
          <p:cNvPr id="64" name="図 63">
            <a:extLst>
              <a:ext uri="{FF2B5EF4-FFF2-40B4-BE49-F238E27FC236}">
                <a16:creationId xmlns:a16="http://schemas.microsoft.com/office/drawing/2014/main" id="{F2E988E2-FC03-4EDE-9E63-C5E645DC7FB9}"/>
              </a:ext>
            </a:extLst>
          </p:cNvPr>
          <p:cNvPicPr>
            <a:picLocks noChangeAspect="1"/>
          </p:cNvPicPr>
          <p:nvPr/>
        </p:nvPicPr>
        <p:blipFill>
          <a:blip r:embed="rId30"/>
          <a:stretch>
            <a:fillRect/>
          </a:stretch>
        </p:blipFill>
        <p:spPr>
          <a:xfrm>
            <a:off x="4901424" y="4094071"/>
            <a:ext cx="619048" cy="580952"/>
          </a:xfrm>
          <a:prstGeom prst="rect">
            <a:avLst/>
          </a:prstGeom>
        </p:spPr>
      </p:pic>
      <p:pic>
        <p:nvPicPr>
          <p:cNvPr id="65" name="図 64">
            <a:extLst>
              <a:ext uri="{FF2B5EF4-FFF2-40B4-BE49-F238E27FC236}">
                <a16:creationId xmlns:a16="http://schemas.microsoft.com/office/drawing/2014/main" id="{A1227E38-A016-441F-B40C-0A46290A4D3F}"/>
              </a:ext>
            </a:extLst>
          </p:cNvPr>
          <p:cNvPicPr>
            <a:picLocks noChangeAspect="1"/>
          </p:cNvPicPr>
          <p:nvPr/>
        </p:nvPicPr>
        <p:blipFill>
          <a:blip r:embed="rId31"/>
          <a:stretch>
            <a:fillRect/>
          </a:stretch>
        </p:blipFill>
        <p:spPr>
          <a:xfrm>
            <a:off x="5663515" y="4094071"/>
            <a:ext cx="561905" cy="580952"/>
          </a:xfrm>
          <a:prstGeom prst="rect">
            <a:avLst/>
          </a:prstGeom>
        </p:spPr>
      </p:pic>
      <p:pic>
        <p:nvPicPr>
          <p:cNvPr id="66" name="図 65">
            <a:extLst>
              <a:ext uri="{FF2B5EF4-FFF2-40B4-BE49-F238E27FC236}">
                <a16:creationId xmlns:a16="http://schemas.microsoft.com/office/drawing/2014/main" id="{1151BF3A-55AB-4130-A532-138C50960F4C}"/>
              </a:ext>
            </a:extLst>
          </p:cNvPr>
          <p:cNvPicPr>
            <a:picLocks noChangeAspect="1"/>
          </p:cNvPicPr>
          <p:nvPr/>
        </p:nvPicPr>
        <p:blipFill>
          <a:blip r:embed="rId32"/>
          <a:stretch>
            <a:fillRect/>
          </a:stretch>
        </p:blipFill>
        <p:spPr>
          <a:xfrm>
            <a:off x="6462380" y="4027404"/>
            <a:ext cx="657143" cy="619048"/>
          </a:xfrm>
          <a:prstGeom prst="rect">
            <a:avLst/>
          </a:prstGeom>
        </p:spPr>
      </p:pic>
      <p:pic>
        <p:nvPicPr>
          <p:cNvPr id="67" name="図 66">
            <a:extLst>
              <a:ext uri="{FF2B5EF4-FFF2-40B4-BE49-F238E27FC236}">
                <a16:creationId xmlns:a16="http://schemas.microsoft.com/office/drawing/2014/main" id="{7BE9DF49-551D-416F-B99D-09DAF5EFC1BE}"/>
              </a:ext>
            </a:extLst>
          </p:cNvPr>
          <p:cNvPicPr>
            <a:picLocks noChangeAspect="1"/>
          </p:cNvPicPr>
          <p:nvPr/>
        </p:nvPicPr>
        <p:blipFill>
          <a:blip r:embed="rId33"/>
          <a:stretch>
            <a:fillRect/>
          </a:stretch>
        </p:blipFill>
        <p:spPr>
          <a:xfrm>
            <a:off x="7373381" y="4094071"/>
            <a:ext cx="561905" cy="552381"/>
          </a:xfrm>
          <a:prstGeom prst="rect">
            <a:avLst/>
          </a:prstGeom>
        </p:spPr>
      </p:pic>
      <p:pic>
        <p:nvPicPr>
          <p:cNvPr id="68" name="図 67">
            <a:extLst>
              <a:ext uri="{FF2B5EF4-FFF2-40B4-BE49-F238E27FC236}">
                <a16:creationId xmlns:a16="http://schemas.microsoft.com/office/drawing/2014/main" id="{5AD39AF0-550B-4F6E-A9FF-EB961D1E2CCC}"/>
              </a:ext>
            </a:extLst>
          </p:cNvPr>
          <p:cNvPicPr>
            <a:picLocks noChangeAspect="1"/>
          </p:cNvPicPr>
          <p:nvPr/>
        </p:nvPicPr>
        <p:blipFill>
          <a:blip r:embed="rId34"/>
          <a:stretch>
            <a:fillRect/>
          </a:stretch>
        </p:blipFill>
        <p:spPr>
          <a:xfrm>
            <a:off x="8241521" y="4027404"/>
            <a:ext cx="523810" cy="580952"/>
          </a:xfrm>
          <a:prstGeom prst="rect">
            <a:avLst/>
          </a:prstGeom>
        </p:spPr>
      </p:pic>
      <p:pic>
        <p:nvPicPr>
          <p:cNvPr id="69" name="図 68">
            <a:extLst>
              <a:ext uri="{FF2B5EF4-FFF2-40B4-BE49-F238E27FC236}">
                <a16:creationId xmlns:a16="http://schemas.microsoft.com/office/drawing/2014/main" id="{383AA529-BC2E-4D99-9A61-E5AD438B49F7}"/>
              </a:ext>
            </a:extLst>
          </p:cNvPr>
          <p:cNvPicPr>
            <a:picLocks noChangeAspect="1"/>
          </p:cNvPicPr>
          <p:nvPr/>
        </p:nvPicPr>
        <p:blipFill>
          <a:blip r:embed="rId35"/>
          <a:stretch>
            <a:fillRect/>
          </a:stretch>
        </p:blipFill>
        <p:spPr>
          <a:xfrm>
            <a:off x="8929179" y="3986732"/>
            <a:ext cx="695238" cy="676190"/>
          </a:xfrm>
          <a:prstGeom prst="rect">
            <a:avLst/>
          </a:prstGeom>
        </p:spPr>
      </p:pic>
      <p:pic>
        <p:nvPicPr>
          <p:cNvPr id="70" name="図 69">
            <a:extLst>
              <a:ext uri="{FF2B5EF4-FFF2-40B4-BE49-F238E27FC236}">
                <a16:creationId xmlns:a16="http://schemas.microsoft.com/office/drawing/2014/main" id="{EF711DA7-55C2-4B9A-B804-900951053BEA}"/>
              </a:ext>
            </a:extLst>
          </p:cNvPr>
          <p:cNvPicPr>
            <a:picLocks noChangeAspect="1"/>
          </p:cNvPicPr>
          <p:nvPr/>
        </p:nvPicPr>
        <p:blipFill>
          <a:blip r:embed="rId36"/>
          <a:stretch>
            <a:fillRect/>
          </a:stretch>
        </p:blipFill>
        <p:spPr>
          <a:xfrm>
            <a:off x="9744942" y="3944471"/>
            <a:ext cx="619048" cy="647619"/>
          </a:xfrm>
          <a:prstGeom prst="rect">
            <a:avLst/>
          </a:prstGeom>
        </p:spPr>
      </p:pic>
      <p:pic>
        <p:nvPicPr>
          <p:cNvPr id="71" name="図 70">
            <a:extLst>
              <a:ext uri="{FF2B5EF4-FFF2-40B4-BE49-F238E27FC236}">
                <a16:creationId xmlns:a16="http://schemas.microsoft.com/office/drawing/2014/main" id="{4D1A5CDD-381E-4918-A3E5-2ACEDF44D8F8}"/>
              </a:ext>
            </a:extLst>
          </p:cNvPr>
          <p:cNvPicPr>
            <a:picLocks noChangeAspect="1"/>
          </p:cNvPicPr>
          <p:nvPr/>
        </p:nvPicPr>
        <p:blipFill>
          <a:blip r:embed="rId37"/>
          <a:stretch>
            <a:fillRect/>
          </a:stretch>
        </p:blipFill>
        <p:spPr>
          <a:xfrm>
            <a:off x="10577869" y="4042085"/>
            <a:ext cx="542857" cy="695238"/>
          </a:xfrm>
          <a:prstGeom prst="rect">
            <a:avLst/>
          </a:prstGeom>
        </p:spPr>
      </p:pic>
      <p:pic>
        <p:nvPicPr>
          <p:cNvPr id="72" name="図 71">
            <a:extLst>
              <a:ext uri="{FF2B5EF4-FFF2-40B4-BE49-F238E27FC236}">
                <a16:creationId xmlns:a16="http://schemas.microsoft.com/office/drawing/2014/main" id="{701CB2F1-5809-426B-9A79-484EDA89AB41}"/>
              </a:ext>
            </a:extLst>
          </p:cNvPr>
          <p:cNvPicPr>
            <a:picLocks noChangeAspect="1"/>
          </p:cNvPicPr>
          <p:nvPr/>
        </p:nvPicPr>
        <p:blipFill>
          <a:blip r:embed="rId38"/>
          <a:stretch>
            <a:fillRect/>
          </a:stretch>
        </p:blipFill>
        <p:spPr>
          <a:xfrm>
            <a:off x="871210" y="5087327"/>
            <a:ext cx="647619" cy="695238"/>
          </a:xfrm>
          <a:prstGeom prst="rect">
            <a:avLst/>
          </a:prstGeom>
        </p:spPr>
      </p:pic>
      <p:pic>
        <p:nvPicPr>
          <p:cNvPr id="73" name="図 72">
            <a:extLst>
              <a:ext uri="{FF2B5EF4-FFF2-40B4-BE49-F238E27FC236}">
                <a16:creationId xmlns:a16="http://schemas.microsoft.com/office/drawing/2014/main" id="{44E07450-1FD8-4828-87C3-C739814CD345}"/>
              </a:ext>
            </a:extLst>
          </p:cNvPr>
          <p:cNvPicPr>
            <a:picLocks noChangeAspect="1"/>
          </p:cNvPicPr>
          <p:nvPr/>
        </p:nvPicPr>
        <p:blipFill>
          <a:blip r:embed="rId39"/>
          <a:stretch>
            <a:fillRect/>
          </a:stretch>
        </p:blipFill>
        <p:spPr>
          <a:xfrm>
            <a:off x="1781076" y="5077803"/>
            <a:ext cx="542857" cy="704762"/>
          </a:xfrm>
          <a:prstGeom prst="rect">
            <a:avLst/>
          </a:prstGeom>
        </p:spPr>
      </p:pic>
      <p:pic>
        <p:nvPicPr>
          <p:cNvPr id="74" name="図 73">
            <a:extLst>
              <a:ext uri="{FF2B5EF4-FFF2-40B4-BE49-F238E27FC236}">
                <a16:creationId xmlns:a16="http://schemas.microsoft.com/office/drawing/2014/main" id="{0732EC37-1159-47DA-B2CB-7117210B4852}"/>
              </a:ext>
            </a:extLst>
          </p:cNvPr>
          <p:cNvPicPr>
            <a:picLocks noChangeAspect="1"/>
          </p:cNvPicPr>
          <p:nvPr/>
        </p:nvPicPr>
        <p:blipFill>
          <a:blip r:embed="rId40"/>
          <a:stretch>
            <a:fillRect/>
          </a:stretch>
        </p:blipFill>
        <p:spPr>
          <a:xfrm>
            <a:off x="2580975" y="5077803"/>
            <a:ext cx="800000" cy="580952"/>
          </a:xfrm>
          <a:prstGeom prst="rect">
            <a:avLst/>
          </a:prstGeom>
        </p:spPr>
      </p:pic>
      <p:pic>
        <p:nvPicPr>
          <p:cNvPr id="75" name="図 74">
            <a:extLst>
              <a:ext uri="{FF2B5EF4-FFF2-40B4-BE49-F238E27FC236}">
                <a16:creationId xmlns:a16="http://schemas.microsoft.com/office/drawing/2014/main" id="{09CE0C04-F148-486E-B58A-A3EBE9E1EE1B}"/>
              </a:ext>
            </a:extLst>
          </p:cNvPr>
          <p:cNvPicPr>
            <a:picLocks noChangeAspect="1"/>
          </p:cNvPicPr>
          <p:nvPr/>
        </p:nvPicPr>
        <p:blipFill>
          <a:blip r:embed="rId41"/>
          <a:stretch>
            <a:fillRect/>
          </a:stretch>
        </p:blipFill>
        <p:spPr>
          <a:xfrm>
            <a:off x="3602307" y="5049664"/>
            <a:ext cx="600000" cy="704762"/>
          </a:xfrm>
          <a:prstGeom prst="rect">
            <a:avLst/>
          </a:prstGeom>
        </p:spPr>
      </p:pic>
      <p:pic>
        <p:nvPicPr>
          <p:cNvPr id="76" name="図 75">
            <a:extLst>
              <a:ext uri="{FF2B5EF4-FFF2-40B4-BE49-F238E27FC236}">
                <a16:creationId xmlns:a16="http://schemas.microsoft.com/office/drawing/2014/main" id="{C55501D0-8B47-4DAD-9CCE-15D0E7FB387E}"/>
              </a:ext>
            </a:extLst>
          </p:cNvPr>
          <p:cNvPicPr>
            <a:picLocks noChangeAspect="1"/>
          </p:cNvPicPr>
          <p:nvPr/>
        </p:nvPicPr>
        <p:blipFill>
          <a:blip r:embed="rId42"/>
          <a:stretch>
            <a:fillRect/>
          </a:stretch>
        </p:blipFill>
        <p:spPr>
          <a:xfrm>
            <a:off x="4432148" y="5064115"/>
            <a:ext cx="647619" cy="628571"/>
          </a:xfrm>
          <a:prstGeom prst="rect">
            <a:avLst/>
          </a:prstGeom>
        </p:spPr>
      </p:pic>
      <p:pic>
        <p:nvPicPr>
          <p:cNvPr id="77" name="図 76">
            <a:extLst>
              <a:ext uri="{FF2B5EF4-FFF2-40B4-BE49-F238E27FC236}">
                <a16:creationId xmlns:a16="http://schemas.microsoft.com/office/drawing/2014/main" id="{64B84B46-B074-481C-8245-1448977EBD62}"/>
              </a:ext>
            </a:extLst>
          </p:cNvPr>
          <p:cNvPicPr>
            <a:picLocks noChangeAspect="1"/>
          </p:cNvPicPr>
          <p:nvPr/>
        </p:nvPicPr>
        <p:blipFill>
          <a:blip r:embed="rId43"/>
          <a:stretch>
            <a:fillRect/>
          </a:stretch>
        </p:blipFill>
        <p:spPr>
          <a:xfrm>
            <a:off x="5273039" y="4973041"/>
            <a:ext cx="780952" cy="685714"/>
          </a:xfrm>
          <a:prstGeom prst="rect">
            <a:avLst/>
          </a:prstGeom>
        </p:spPr>
      </p:pic>
      <p:pic>
        <p:nvPicPr>
          <p:cNvPr id="78" name="図 77">
            <a:extLst>
              <a:ext uri="{FF2B5EF4-FFF2-40B4-BE49-F238E27FC236}">
                <a16:creationId xmlns:a16="http://schemas.microsoft.com/office/drawing/2014/main" id="{423B7095-455D-4DF5-8F22-70B28DE1230E}"/>
              </a:ext>
            </a:extLst>
          </p:cNvPr>
          <p:cNvPicPr>
            <a:picLocks noChangeAspect="1"/>
          </p:cNvPicPr>
          <p:nvPr/>
        </p:nvPicPr>
        <p:blipFill>
          <a:blip r:embed="rId44"/>
          <a:stretch>
            <a:fillRect/>
          </a:stretch>
        </p:blipFill>
        <p:spPr>
          <a:xfrm>
            <a:off x="6251250" y="5087924"/>
            <a:ext cx="780952" cy="580952"/>
          </a:xfrm>
          <a:prstGeom prst="rect">
            <a:avLst/>
          </a:prstGeom>
        </p:spPr>
      </p:pic>
      <p:pic>
        <p:nvPicPr>
          <p:cNvPr id="79" name="図 78">
            <a:extLst>
              <a:ext uri="{FF2B5EF4-FFF2-40B4-BE49-F238E27FC236}">
                <a16:creationId xmlns:a16="http://schemas.microsoft.com/office/drawing/2014/main" id="{3EB3A36D-201B-4615-9BE8-127727BDEB49}"/>
              </a:ext>
            </a:extLst>
          </p:cNvPr>
          <p:cNvPicPr>
            <a:picLocks noChangeAspect="1"/>
          </p:cNvPicPr>
          <p:nvPr/>
        </p:nvPicPr>
        <p:blipFill>
          <a:blip r:embed="rId45"/>
          <a:stretch>
            <a:fillRect/>
          </a:stretch>
        </p:blipFill>
        <p:spPr>
          <a:xfrm>
            <a:off x="7302294" y="4926019"/>
            <a:ext cx="857143" cy="742857"/>
          </a:xfrm>
          <a:prstGeom prst="rect">
            <a:avLst/>
          </a:prstGeom>
        </p:spPr>
      </p:pic>
      <p:pic>
        <p:nvPicPr>
          <p:cNvPr id="82" name="図 81">
            <a:extLst>
              <a:ext uri="{FF2B5EF4-FFF2-40B4-BE49-F238E27FC236}">
                <a16:creationId xmlns:a16="http://schemas.microsoft.com/office/drawing/2014/main" id="{F4C0015C-7DC1-4427-8830-5F7385515732}"/>
              </a:ext>
            </a:extLst>
          </p:cNvPr>
          <p:cNvPicPr>
            <a:picLocks noChangeAspect="1"/>
          </p:cNvPicPr>
          <p:nvPr/>
        </p:nvPicPr>
        <p:blipFill>
          <a:blip r:embed="rId46"/>
          <a:stretch>
            <a:fillRect/>
          </a:stretch>
        </p:blipFill>
        <p:spPr>
          <a:xfrm>
            <a:off x="8543941" y="4969291"/>
            <a:ext cx="647619" cy="676190"/>
          </a:xfrm>
          <a:prstGeom prst="rect">
            <a:avLst/>
          </a:prstGeom>
        </p:spPr>
      </p:pic>
      <p:pic>
        <p:nvPicPr>
          <p:cNvPr id="83" name="図 82">
            <a:extLst>
              <a:ext uri="{FF2B5EF4-FFF2-40B4-BE49-F238E27FC236}">
                <a16:creationId xmlns:a16="http://schemas.microsoft.com/office/drawing/2014/main" id="{6241FADA-E97F-4ECA-A949-1B646D63D431}"/>
              </a:ext>
            </a:extLst>
          </p:cNvPr>
          <p:cNvPicPr>
            <a:picLocks noChangeAspect="1"/>
          </p:cNvPicPr>
          <p:nvPr/>
        </p:nvPicPr>
        <p:blipFill>
          <a:blip r:embed="rId47"/>
          <a:stretch>
            <a:fillRect/>
          </a:stretch>
        </p:blipFill>
        <p:spPr>
          <a:xfrm>
            <a:off x="9462716" y="4926019"/>
            <a:ext cx="647619" cy="647619"/>
          </a:xfrm>
          <a:prstGeom prst="rect">
            <a:avLst/>
          </a:prstGeom>
        </p:spPr>
      </p:pic>
      <p:pic>
        <p:nvPicPr>
          <p:cNvPr id="84" name="図 83">
            <a:extLst>
              <a:ext uri="{FF2B5EF4-FFF2-40B4-BE49-F238E27FC236}">
                <a16:creationId xmlns:a16="http://schemas.microsoft.com/office/drawing/2014/main" id="{F401347A-B4DB-4187-A528-0C51B3010A70}"/>
              </a:ext>
            </a:extLst>
          </p:cNvPr>
          <p:cNvPicPr>
            <a:picLocks noChangeAspect="1"/>
          </p:cNvPicPr>
          <p:nvPr/>
        </p:nvPicPr>
        <p:blipFill>
          <a:blip r:embed="rId48"/>
          <a:stretch>
            <a:fillRect/>
          </a:stretch>
        </p:blipFill>
        <p:spPr>
          <a:xfrm>
            <a:off x="10381491" y="4897447"/>
            <a:ext cx="704762" cy="704762"/>
          </a:xfrm>
          <a:prstGeom prst="rect">
            <a:avLst/>
          </a:prstGeom>
        </p:spPr>
      </p:pic>
      <p:pic>
        <p:nvPicPr>
          <p:cNvPr id="85" name="図 84">
            <a:extLst>
              <a:ext uri="{FF2B5EF4-FFF2-40B4-BE49-F238E27FC236}">
                <a16:creationId xmlns:a16="http://schemas.microsoft.com/office/drawing/2014/main" id="{F90FE089-88CC-4483-8EAA-E8D7A1BA2043}"/>
              </a:ext>
            </a:extLst>
          </p:cNvPr>
          <p:cNvPicPr>
            <a:picLocks noChangeAspect="1"/>
          </p:cNvPicPr>
          <p:nvPr/>
        </p:nvPicPr>
        <p:blipFill>
          <a:blip r:embed="rId49"/>
          <a:stretch>
            <a:fillRect/>
          </a:stretch>
        </p:blipFill>
        <p:spPr>
          <a:xfrm>
            <a:off x="871210" y="5894480"/>
            <a:ext cx="704762" cy="819048"/>
          </a:xfrm>
          <a:prstGeom prst="rect">
            <a:avLst/>
          </a:prstGeom>
        </p:spPr>
      </p:pic>
      <p:pic>
        <p:nvPicPr>
          <p:cNvPr id="86" name="図 85">
            <a:extLst>
              <a:ext uri="{FF2B5EF4-FFF2-40B4-BE49-F238E27FC236}">
                <a16:creationId xmlns:a16="http://schemas.microsoft.com/office/drawing/2014/main" id="{9799CF2F-61E7-4A72-A9D7-502E50BFC5F1}"/>
              </a:ext>
            </a:extLst>
          </p:cNvPr>
          <p:cNvPicPr>
            <a:picLocks noChangeAspect="1"/>
          </p:cNvPicPr>
          <p:nvPr/>
        </p:nvPicPr>
        <p:blipFill>
          <a:blip r:embed="rId50"/>
          <a:stretch>
            <a:fillRect/>
          </a:stretch>
        </p:blipFill>
        <p:spPr>
          <a:xfrm>
            <a:off x="1781076" y="5929741"/>
            <a:ext cx="676190" cy="600000"/>
          </a:xfrm>
          <a:prstGeom prst="rect">
            <a:avLst/>
          </a:prstGeom>
        </p:spPr>
      </p:pic>
      <p:pic>
        <p:nvPicPr>
          <p:cNvPr id="87" name="図 86">
            <a:extLst>
              <a:ext uri="{FF2B5EF4-FFF2-40B4-BE49-F238E27FC236}">
                <a16:creationId xmlns:a16="http://schemas.microsoft.com/office/drawing/2014/main" id="{56991159-1DDB-445F-B393-28E55CB73117}"/>
              </a:ext>
            </a:extLst>
          </p:cNvPr>
          <p:cNvPicPr>
            <a:picLocks noChangeAspect="1"/>
          </p:cNvPicPr>
          <p:nvPr/>
        </p:nvPicPr>
        <p:blipFill>
          <a:blip r:embed="rId51"/>
          <a:stretch>
            <a:fillRect/>
          </a:stretch>
        </p:blipFill>
        <p:spPr>
          <a:xfrm>
            <a:off x="2653697" y="6000430"/>
            <a:ext cx="580952" cy="552381"/>
          </a:xfrm>
          <a:prstGeom prst="rect">
            <a:avLst/>
          </a:prstGeom>
        </p:spPr>
      </p:pic>
      <p:pic>
        <p:nvPicPr>
          <p:cNvPr id="88" name="図 87">
            <a:extLst>
              <a:ext uri="{FF2B5EF4-FFF2-40B4-BE49-F238E27FC236}">
                <a16:creationId xmlns:a16="http://schemas.microsoft.com/office/drawing/2014/main" id="{FFCBA42E-427E-4841-81A5-05FEC140F202}"/>
              </a:ext>
            </a:extLst>
          </p:cNvPr>
          <p:cNvPicPr>
            <a:picLocks noChangeAspect="1"/>
          </p:cNvPicPr>
          <p:nvPr/>
        </p:nvPicPr>
        <p:blipFill>
          <a:blip r:embed="rId52"/>
          <a:stretch>
            <a:fillRect/>
          </a:stretch>
        </p:blipFill>
        <p:spPr>
          <a:xfrm>
            <a:off x="3449926" y="6044266"/>
            <a:ext cx="752381" cy="504762"/>
          </a:xfrm>
          <a:prstGeom prst="rect">
            <a:avLst/>
          </a:prstGeom>
        </p:spPr>
      </p:pic>
      <p:sp>
        <p:nvSpPr>
          <p:cNvPr id="89" name="テキスト ボックス 88">
            <a:extLst>
              <a:ext uri="{FF2B5EF4-FFF2-40B4-BE49-F238E27FC236}">
                <a16:creationId xmlns:a16="http://schemas.microsoft.com/office/drawing/2014/main" id="{44C3CB73-C05D-4577-A3F3-260B1CFDB692}"/>
              </a:ext>
            </a:extLst>
          </p:cNvPr>
          <p:cNvSpPr txBox="1"/>
          <p:nvPr/>
        </p:nvSpPr>
        <p:spPr>
          <a:xfrm>
            <a:off x="4580389" y="5929741"/>
            <a:ext cx="7348756" cy="584775"/>
          </a:xfrm>
          <a:prstGeom prst="rect">
            <a:avLst/>
          </a:prstGeom>
          <a:noFill/>
        </p:spPr>
        <p:txBody>
          <a:bodyPr wrap="square" rtlCol="0">
            <a:spAutoFit/>
          </a:bodyPr>
          <a:lstStyle/>
          <a:p>
            <a:r>
              <a:rPr lang="en-US" altLang="ja-JP" sz="1600" dirty="0"/>
              <a:t>And</a:t>
            </a:r>
            <a:r>
              <a:rPr lang="ja-JP" altLang="en-US" sz="1600" dirty="0"/>
              <a:t> </a:t>
            </a:r>
            <a:r>
              <a:rPr lang="en-US" altLang="ja-JP" sz="1600" dirty="0"/>
              <a:t>there</a:t>
            </a:r>
            <a:r>
              <a:rPr lang="ja-JP" altLang="en-US" sz="1600" dirty="0"/>
              <a:t> </a:t>
            </a:r>
            <a:r>
              <a:rPr lang="en-US" altLang="ja-JP" sz="1600" dirty="0"/>
              <a:t>are</a:t>
            </a:r>
            <a:r>
              <a:rPr lang="ja-JP" altLang="en-US" sz="1600" dirty="0"/>
              <a:t> </a:t>
            </a:r>
            <a:r>
              <a:rPr lang="en-US" altLang="ja-JP" sz="1600" dirty="0"/>
              <a:t>about 10 other shapes as well . I just got tired of copying and pasting them here …</a:t>
            </a:r>
          </a:p>
        </p:txBody>
      </p:sp>
    </p:spTree>
    <p:extLst>
      <p:ext uri="{BB962C8B-B14F-4D97-AF65-F5344CB8AC3E}">
        <p14:creationId xmlns:p14="http://schemas.microsoft.com/office/powerpoint/2010/main" val="238611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33A8899-C5A9-476A-AA4F-CA9D60C0AA50}"/>
              </a:ext>
            </a:extLst>
          </p:cNvPr>
          <p:cNvPicPr>
            <a:picLocks noChangeAspect="1"/>
          </p:cNvPicPr>
          <p:nvPr/>
        </p:nvPicPr>
        <p:blipFill>
          <a:blip r:embed="rId2"/>
          <a:stretch>
            <a:fillRect/>
          </a:stretch>
        </p:blipFill>
        <p:spPr>
          <a:xfrm>
            <a:off x="4157269" y="1593733"/>
            <a:ext cx="1562100" cy="952500"/>
          </a:xfrm>
          <a:prstGeom prst="rect">
            <a:avLst/>
          </a:prstGeom>
        </p:spPr>
      </p:pic>
      <p:pic>
        <p:nvPicPr>
          <p:cNvPr id="5" name="図 4">
            <a:extLst>
              <a:ext uri="{FF2B5EF4-FFF2-40B4-BE49-F238E27FC236}">
                <a16:creationId xmlns:a16="http://schemas.microsoft.com/office/drawing/2014/main" id="{F1568C00-7E25-4CBC-B9C6-158D5B61C66E}"/>
              </a:ext>
            </a:extLst>
          </p:cNvPr>
          <p:cNvPicPr>
            <a:picLocks noChangeAspect="1"/>
          </p:cNvPicPr>
          <p:nvPr/>
        </p:nvPicPr>
        <p:blipFill>
          <a:blip r:embed="rId3"/>
          <a:stretch>
            <a:fillRect/>
          </a:stretch>
        </p:blipFill>
        <p:spPr>
          <a:xfrm>
            <a:off x="1652441" y="836650"/>
            <a:ext cx="1857143" cy="2466667"/>
          </a:xfrm>
          <a:prstGeom prst="rect">
            <a:avLst/>
          </a:prstGeom>
        </p:spPr>
      </p:pic>
    </p:spTree>
    <p:extLst>
      <p:ext uri="{BB962C8B-B14F-4D97-AF65-F5344CB8AC3E}">
        <p14:creationId xmlns:p14="http://schemas.microsoft.com/office/powerpoint/2010/main" val="348383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009178F-F370-4D1F-865A-40DFD0650188}"/>
              </a:ext>
            </a:extLst>
          </p:cNvPr>
          <p:cNvPicPr>
            <a:picLocks noChangeAspect="1"/>
          </p:cNvPicPr>
          <p:nvPr/>
        </p:nvPicPr>
        <p:blipFill>
          <a:blip r:embed="rId2"/>
          <a:stretch>
            <a:fillRect/>
          </a:stretch>
        </p:blipFill>
        <p:spPr>
          <a:xfrm>
            <a:off x="0" y="332912"/>
            <a:ext cx="12192000" cy="6192175"/>
          </a:xfrm>
          <a:prstGeom prst="rect">
            <a:avLst/>
          </a:prstGeom>
        </p:spPr>
      </p:pic>
    </p:spTree>
    <p:extLst>
      <p:ext uri="{BB962C8B-B14F-4D97-AF65-F5344CB8AC3E}">
        <p14:creationId xmlns:p14="http://schemas.microsoft.com/office/powerpoint/2010/main" val="290745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8125030-65FE-44D8-A411-3577DDB2A347}"/>
              </a:ext>
            </a:extLst>
          </p:cNvPr>
          <p:cNvPicPr>
            <a:picLocks noChangeAspect="1"/>
          </p:cNvPicPr>
          <p:nvPr/>
        </p:nvPicPr>
        <p:blipFill>
          <a:blip r:embed="rId2"/>
          <a:stretch>
            <a:fillRect/>
          </a:stretch>
        </p:blipFill>
        <p:spPr>
          <a:xfrm>
            <a:off x="0" y="360493"/>
            <a:ext cx="12192000" cy="6137013"/>
          </a:xfrm>
          <a:prstGeom prst="rect">
            <a:avLst/>
          </a:prstGeom>
        </p:spPr>
      </p:pic>
    </p:spTree>
    <p:extLst>
      <p:ext uri="{BB962C8B-B14F-4D97-AF65-F5344CB8AC3E}">
        <p14:creationId xmlns:p14="http://schemas.microsoft.com/office/powerpoint/2010/main" val="38160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14897E9-E456-4788-AE01-54BEDC3E6F5F}"/>
              </a:ext>
            </a:extLst>
          </p:cNvPr>
          <p:cNvPicPr>
            <a:picLocks noChangeAspect="1"/>
          </p:cNvPicPr>
          <p:nvPr/>
        </p:nvPicPr>
        <p:blipFill>
          <a:blip r:embed="rId2"/>
          <a:stretch>
            <a:fillRect/>
          </a:stretch>
        </p:blipFill>
        <p:spPr>
          <a:xfrm>
            <a:off x="0" y="347382"/>
            <a:ext cx="12192000" cy="6163235"/>
          </a:xfrm>
          <a:prstGeom prst="rect">
            <a:avLst/>
          </a:prstGeom>
        </p:spPr>
      </p:pic>
    </p:spTree>
    <p:extLst>
      <p:ext uri="{BB962C8B-B14F-4D97-AF65-F5344CB8AC3E}">
        <p14:creationId xmlns:p14="http://schemas.microsoft.com/office/powerpoint/2010/main" val="240898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1E355-8828-428F-A0F8-81F2599BA7B5}"/>
              </a:ext>
            </a:extLst>
          </p:cNvPr>
          <p:cNvSpPr>
            <a:spLocks noGrp="1"/>
          </p:cNvSpPr>
          <p:nvPr>
            <p:ph type="title"/>
          </p:nvPr>
        </p:nvSpPr>
        <p:spPr/>
        <p:txBody>
          <a:bodyPr/>
          <a:lstStyle/>
          <a:p>
            <a:r>
              <a:rPr lang="en-US" altLang="ja-JP" dirty="0"/>
              <a:t>Before executing finding shape program, make sure to provide image</a:t>
            </a:r>
            <a:endParaRPr kumimoji="1" lang="ja-JP" altLang="en-US" dirty="0"/>
          </a:p>
        </p:txBody>
      </p:sp>
      <p:pic>
        <p:nvPicPr>
          <p:cNvPr id="4" name="コンテンツ プレースホルダー 3">
            <a:extLst>
              <a:ext uri="{FF2B5EF4-FFF2-40B4-BE49-F238E27FC236}">
                <a16:creationId xmlns:a16="http://schemas.microsoft.com/office/drawing/2014/main" id="{17A6E597-C10F-4620-A681-D7E91604972E}"/>
              </a:ext>
            </a:extLst>
          </p:cNvPr>
          <p:cNvPicPr>
            <a:picLocks noGrp="1" noChangeAspect="1"/>
          </p:cNvPicPr>
          <p:nvPr>
            <p:ph idx="1"/>
          </p:nvPr>
        </p:nvPicPr>
        <p:blipFill>
          <a:blip r:embed="rId2"/>
          <a:stretch>
            <a:fillRect/>
          </a:stretch>
        </p:blipFill>
        <p:spPr>
          <a:xfrm>
            <a:off x="962068" y="2001524"/>
            <a:ext cx="4429125" cy="1952625"/>
          </a:xfrm>
          <a:prstGeom prst="rect">
            <a:avLst/>
          </a:prstGeom>
        </p:spPr>
      </p:pic>
      <p:sp>
        <p:nvSpPr>
          <p:cNvPr id="5" name="テキスト ボックス 4">
            <a:extLst>
              <a:ext uri="{FF2B5EF4-FFF2-40B4-BE49-F238E27FC236}">
                <a16:creationId xmlns:a16="http://schemas.microsoft.com/office/drawing/2014/main" id="{A557E00F-64E3-44A2-9B8C-29D9ADAD982F}"/>
              </a:ext>
            </a:extLst>
          </p:cNvPr>
          <p:cNvSpPr txBox="1"/>
          <p:nvPr/>
        </p:nvSpPr>
        <p:spPr>
          <a:xfrm>
            <a:off x="7113864" y="2298583"/>
            <a:ext cx="3288485" cy="646331"/>
          </a:xfrm>
          <a:prstGeom prst="rect">
            <a:avLst/>
          </a:prstGeom>
          <a:noFill/>
        </p:spPr>
        <p:txBody>
          <a:bodyPr wrap="square" rtlCol="0">
            <a:spAutoFit/>
          </a:bodyPr>
          <a:lstStyle/>
          <a:p>
            <a:r>
              <a:rPr kumimoji="1" lang="en-US" altLang="ja-JP" dirty="0"/>
              <a:t>You need to provide image  at this line</a:t>
            </a:r>
            <a:endParaRPr kumimoji="1" lang="ja-JP" altLang="en-US" dirty="0"/>
          </a:p>
        </p:txBody>
      </p:sp>
      <p:cxnSp>
        <p:nvCxnSpPr>
          <p:cNvPr id="7" name="直線矢印コネクタ 6">
            <a:extLst>
              <a:ext uri="{FF2B5EF4-FFF2-40B4-BE49-F238E27FC236}">
                <a16:creationId xmlns:a16="http://schemas.microsoft.com/office/drawing/2014/main" id="{311DD19B-AC5D-4E43-9DAE-2BAA0D9FFE10}"/>
              </a:ext>
            </a:extLst>
          </p:cNvPr>
          <p:cNvCxnSpPr>
            <a:cxnSpLocks/>
          </p:cNvCxnSpPr>
          <p:nvPr/>
        </p:nvCxnSpPr>
        <p:spPr>
          <a:xfrm flipH="1">
            <a:off x="5176007" y="3171039"/>
            <a:ext cx="1624802" cy="184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2E52E0BC-D654-4C02-908C-EDE642359227}"/>
              </a:ext>
            </a:extLst>
          </p:cNvPr>
          <p:cNvPicPr>
            <a:picLocks noChangeAspect="1"/>
          </p:cNvPicPr>
          <p:nvPr/>
        </p:nvPicPr>
        <p:blipFill>
          <a:blip r:embed="rId3"/>
          <a:stretch>
            <a:fillRect/>
          </a:stretch>
        </p:blipFill>
        <p:spPr>
          <a:xfrm>
            <a:off x="1033375" y="4264985"/>
            <a:ext cx="3514725" cy="1800225"/>
          </a:xfrm>
          <a:prstGeom prst="rect">
            <a:avLst/>
          </a:prstGeom>
        </p:spPr>
      </p:pic>
      <p:sp>
        <p:nvSpPr>
          <p:cNvPr id="11" name="テキスト ボックス 10">
            <a:extLst>
              <a:ext uri="{FF2B5EF4-FFF2-40B4-BE49-F238E27FC236}">
                <a16:creationId xmlns:a16="http://schemas.microsoft.com/office/drawing/2014/main" id="{20F5D22C-32B1-4D3E-9D0D-74270A79114C}"/>
              </a:ext>
            </a:extLst>
          </p:cNvPr>
          <p:cNvSpPr txBox="1"/>
          <p:nvPr/>
        </p:nvSpPr>
        <p:spPr>
          <a:xfrm>
            <a:off x="4967681" y="4917347"/>
            <a:ext cx="3288485" cy="646331"/>
          </a:xfrm>
          <a:prstGeom prst="rect">
            <a:avLst/>
          </a:prstGeom>
          <a:noFill/>
        </p:spPr>
        <p:txBody>
          <a:bodyPr wrap="square" rtlCol="0">
            <a:spAutoFit/>
          </a:bodyPr>
          <a:lstStyle/>
          <a:p>
            <a:r>
              <a:rPr kumimoji="1" lang="en-US" altLang="ja-JP" dirty="0"/>
              <a:t>In this case,  image is provided as shown here</a:t>
            </a:r>
            <a:endParaRPr kumimoji="1" lang="ja-JP" altLang="en-US" dirty="0"/>
          </a:p>
        </p:txBody>
      </p:sp>
    </p:spTree>
    <p:extLst>
      <p:ext uri="{BB962C8B-B14F-4D97-AF65-F5344CB8AC3E}">
        <p14:creationId xmlns:p14="http://schemas.microsoft.com/office/powerpoint/2010/main" val="3272425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09DD2-3C50-4592-A3A5-1BA4974E78B4}"/>
              </a:ext>
            </a:extLst>
          </p:cNvPr>
          <p:cNvSpPr>
            <a:spLocks noGrp="1"/>
          </p:cNvSpPr>
          <p:nvPr>
            <p:ph type="title"/>
          </p:nvPr>
        </p:nvSpPr>
        <p:spPr/>
        <p:txBody>
          <a:bodyPr/>
          <a:lstStyle/>
          <a:p>
            <a:r>
              <a:rPr lang="en-US" altLang="ja-JP" dirty="0"/>
              <a:t>create </a:t>
            </a:r>
            <a:r>
              <a:rPr lang="en-US" altLang="ja-JP" dirty="0" err="1"/>
              <a:t>objectshape</a:t>
            </a:r>
            <a:r>
              <a:rPr lang="en-US" altLang="ja-JP" dirty="0"/>
              <a:t> from matched shape ids.py</a:t>
            </a:r>
            <a:endParaRPr kumimoji="1" lang="ja-JP" altLang="en-US" dirty="0"/>
          </a:p>
        </p:txBody>
      </p:sp>
      <p:sp>
        <p:nvSpPr>
          <p:cNvPr id="4" name="テキスト ボックス 3">
            <a:extLst>
              <a:ext uri="{FF2B5EF4-FFF2-40B4-BE49-F238E27FC236}">
                <a16:creationId xmlns:a16="http://schemas.microsoft.com/office/drawing/2014/main" id="{DC9C7BB6-9093-4754-874D-731CFAD58BB3}"/>
              </a:ext>
            </a:extLst>
          </p:cNvPr>
          <p:cNvSpPr txBox="1"/>
          <p:nvPr/>
        </p:nvSpPr>
        <p:spPr>
          <a:xfrm>
            <a:off x="1308683" y="1929468"/>
            <a:ext cx="3447875" cy="1477328"/>
          </a:xfrm>
          <a:prstGeom prst="rect">
            <a:avLst/>
          </a:prstGeom>
          <a:noFill/>
        </p:spPr>
        <p:txBody>
          <a:bodyPr wrap="square" rtlCol="0">
            <a:spAutoFit/>
          </a:bodyPr>
          <a:lstStyle/>
          <a:p>
            <a:r>
              <a:rPr kumimoji="1" lang="en-US" altLang="ja-JP" dirty="0"/>
              <a:t>After you circled around the area of interest when you executed drag_on_image.py,  it created the matched shape ids file</a:t>
            </a:r>
            <a:endParaRPr kumimoji="1" lang="ja-JP" altLang="en-US" dirty="0"/>
          </a:p>
        </p:txBody>
      </p:sp>
      <p:pic>
        <p:nvPicPr>
          <p:cNvPr id="5" name="図 4">
            <a:extLst>
              <a:ext uri="{FF2B5EF4-FFF2-40B4-BE49-F238E27FC236}">
                <a16:creationId xmlns:a16="http://schemas.microsoft.com/office/drawing/2014/main" id="{6811183B-11EB-4A63-9455-9D6CDFF84B02}"/>
              </a:ext>
            </a:extLst>
          </p:cNvPr>
          <p:cNvPicPr>
            <a:picLocks noChangeAspect="1"/>
          </p:cNvPicPr>
          <p:nvPr/>
        </p:nvPicPr>
        <p:blipFill rotWithShape="1">
          <a:blip r:embed="rId2"/>
          <a:srcRect r="59197"/>
          <a:stretch/>
        </p:blipFill>
        <p:spPr>
          <a:xfrm>
            <a:off x="5075340" y="1581631"/>
            <a:ext cx="6118811" cy="3929936"/>
          </a:xfrm>
          <a:prstGeom prst="rect">
            <a:avLst/>
          </a:prstGeom>
        </p:spPr>
      </p:pic>
    </p:spTree>
    <p:extLst>
      <p:ext uri="{BB962C8B-B14F-4D97-AF65-F5344CB8AC3E}">
        <p14:creationId xmlns:p14="http://schemas.microsoft.com/office/powerpoint/2010/main" val="73931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E6C7E2D-D4AB-453C-B882-BA8185EF5446}"/>
              </a:ext>
            </a:extLst>
          </p:cNvPr>
          <p:cNvSpPr>
            <a:spLocks noGrp="1"/>
          </p:cNvSpPr>
          <p:nvPr>
            <p:ph idx="1"/>
          </p:nvPr>
        </p:nvSpPr>
        <p:spPr>
          <a:xfrm>
            <a:off x="636864" y="483387"/>
            <a:ext cx="11250336" cy="1295080"/>
          </a:xfrm>
        </p:spPr>
        <p:txBody>
          <a:bodyPr>
            <a:normAutofit/>
          </a:bodyPr>
          <a:lstStyle/>
          <a:p>
            <a:pPr marL="0" indent="0">
              <a:buNone/>
            </a:pPr>
            <a:r>
              <a:rPr lang="en-US" altLang="ja-JP" dirty="0"/>
              <a:t>“create </a:t>
            </a:r>
            <a:r>
              <a:rPr lang="en-US" altLang="ja-JP" dirty="0" err="1"/>
              <a:t>objectshape</a:t>
            </a:r>
            <a:r>
              <a:rPr lang="en-US" altLang="ja-JP" dirty="0"/>
              <a:t> from matched shape ids.py” reads matched shape ids file and creates object shape for the circled area as shown here </a:t>
            </a:r>
            <a:endParaRPr kumimoji="1" lang="ja-JP" altLang="en-US" dirty="0"/>
          </a:p>
        </p:txBody>
      </p:sp>
      <p:pic>
        <p:nvPicPr>
          <p:cNvPr id="5" name="図 4">
            <a:extLst>
              <a:ext uri="{FF2B5EF4-FFF2-40B4-BE49-F238E27FC236}">
                <a16:creationId xmlns:a16="http://schemas.microsoft.com/office/drawing/2014/main" id="{9757A8FD-16CD-4C02-A4AE-D0E80772D77B}"/>
              </a:ext>
            </a:extLst>
          </p:cNvPr>
          <p:cNvPicPr>
            <a:picLocks noChangeAspect="1"/>
          </p:cNvPicPr>
          <p:nvPr/>
        </p:nvPicPr>
        <p:blipFill>
          <a:blip r:embed="rId2"/>
          <a:stretch>
            <a:fillRect/>
          </a:stretch>
        </p:blipFill>
        <p:spPr>
          <a:xfrm>
            <a:off x="5611443" y="1649485"/>
            <a:ext cx="3454954" cy="2438791"/>
          </a:xfrm>
          <a:prstGeom prst="rect">
            <a:avLst/>
          </a:prstGeom>
        </p:spPr>
      </p:pic>
      <p:sp>
        <p:nvSpPr>
          <p:cNvPr id="6" name="コンテンツ プレースホルダー 2">
            <a:extLst>
              <a:ext uri="{FF2B5EF4-FFF2-40B4-BE49-F238E27FC236}">
                <a16:creationId xmlns:a16="http://schemas.microsoft.com/office/drawing/2014/main" id="{AFD7FFA3-CB97-4835-9ACB-2957A355AEC2}"/>
              </a:ext>
            </a:extLst>
          </p:cNvPr>
          <p:cNvSpPr txBox="1">
            <a:spLocks/>
          </p:cNvSpPr>
          <p:nvPr/>
        </p:nvSpPr>
        <p:spPr>
          <a:xfrm>
            <a:off x="5611443" y="4282962"/>
            <a:ext cx="5931809" cy="2172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In this image, I circled around the bird’s beak. Because probably my mouse pointer touched the shapes just near the beak, the other nearby shapes are created as well.</a:t>
            </a:r>
            <a:endParaRPr lang="ja-JP" altLang="en-US" dirty="0"/>
          </a:p>
        </p:txBody>
      </p:sp>
      <p:pic>
        <p:nvPicPr>
          <p:cNvPr id="7" name="図 6">
            <a:extLst>
              <a:ext uri="{FF2B5EF4-FFF2-40B4-BE49-F238E27FC236}">
                <a16:creationId xmlns:a16="http://schemas.microsoft.com/office/drawing/2014/main" id="{E0B5063A-6E22-4838-84D1-0096E9F97A6E}"/>
              </a:ext>
            </a:extLst>
          </p:cNvPr>
          <p:cNvPicPr>
            <a:picLocks noChangeAspect="1"/>
          </p:cNvPicPr>
          <p:nvPr/>
        </p:nvPicPr>
        <p:blipFill>
          <a:blip r:embed="rId3"/>
          <a:stretch>
            <a:fillRect/>
          </a:stretch>
        </p:blipFill>
        <p:spPr>
          <a:xfrm>
            <a:off x="841177" y="2078358"/>
            <a:ext cx="4200761" cy="3449987"/>
          </a:xfrm>
          <a:prstGeom prst="rect">
            <a:avLst/>
          </a:prstGeom>
        </p:spPr>
      </p:pic>
    </p:spTree>
    <p:extLst>
      <p:ext uri="{BB962C8B-B14F-4D97-AF65-F5344CB8AC3E}">
        <p14:creationId xmlns:p14="http://schemas.microsoft.com/office/powerpoint/2010/main" val="1912399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7A6C98-EDC4-4FD8-82FE-054B094EED1A}"/>
              </a:ext>
            </a:extLst>
          </p:cNvPr>
          <p:cNvSpPr>
            <a:spLocks noGrp="1"/>
          </p:cNvSpPr>
          <p:nvPr>
            <p:ph type="title"/>
          </p:nvPr>
        </p:nvSpPr>
        <p:spPr/>
        <p:txBody>
          <a:bodyPr/>
          <a:lstStyle/>
          <a:p>
            <a:r>
              <a:rPr lang="en-US" altLang="ja-JP" dirty="0"/>
              <a:t>filling missing pixels in objectshape.py</a:t>
            </a:r>
            <a:endParaRPr kumimoji="1" lang="ja-JP" altLang="en-US" dirty="0"/>
          </a:p>
        </p:txBody>
      </p:sp>
      <p:sp>
        <p:nvSpPr>
          <p:cNvPr id="3" name="コンテンツ プレースホルダー 2">
            <a:extLst>
              <a:ext uri="{FF2B5EF4-FFF2-40B4-BE49-F238E27FC236}">
                <a16:creationId xmlns:a16="http://schemas.microsoft.com/office/drawing/2014/main" id="{A79D21D9-2EBF-4DFD-81FE-00B809DBE1BB}"/>
              </a:ext>
            </a:extLst>
          </p:cNvPr>
          <p:cNvSpPr>
            <a:spLocks noGrp="1"/>
          </p:cNvSpPr>
          <p:nvPr>
            <p:ph idx="1"/>
          </p:nvPr>
        </p:nvSpPr>
        <p:spPr/>
        <p:txBody>
          <a:bodyPr/>
          <a:lstStyle/>
          <a:p>
            <a:pPr marL="0" indent="0">
              <a:buNone/>
            </a:pPr>
            <a:r>
              <a:rPr lang="en-US" altLang="ja-JP" dirty="0"/>
              <a:t>“create </a:t>
            </a:r>
            <a:r>
              <a:rPr lang="en-US" altLang="ja-JP" dirty="0" err="1"/>
              <a:t>objectshape</a:t>
            </a:r>
            <a:r>
              <a:rPr lang="en-US" altLang="ja-JP" dirty="0"/>
              <a:t> from matched shape ids.py” created the </a:t>
            </a:r>
            <a:r>
              <a:rPr lang="en-US" altLang="ja-JP" dirty="0" err="1"/>
              <a:t>objectshape</a:t>
            </a:r>
            <a:r>
              <a:rPr lang="en-US" altLang="ja-JP" dirty="0"/>
              <a:t>. but the image created looks like have some missing pixels. So this python file fills missing pixels with the same color as the most pixels in the same shape have.</a:t>
            </a:r>
            <a:endParaRPr kumimoji="1" lang="ja-JP" altLang="en-US" dirty="0"/>
          </a:p>
        </p:txBody>
      </p:sp>
    </p:spTree>
    <p:extLst>
      <p:ext uri="{BB962C8B-B14F-4D97-AF65-F5344CB8AC3E}">
        <p14:creationId xmlns:p14="http://schemas.microsoft.com/office/powerpoint/2010/main" val="1081375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1BCFA6C-5A07-42A6-93B4-DE846B7E8C17}"/>
              </a:ext>
            </a:extLst>
          </p:cNvPr>
          <p:cNvPicPr>
            <a:picLocks noChangeAspect="1"/>
          </p:cNvPicPr>
          <p:nvPr/>
        </p:nvPicPr>
        <p:blipFill>
          <a:blip r:embed="rId2"/>
          <a:stretch>
            <a:fillRect/>
          </a:stretch>
        </p:blipFill>
        <p:spPr>
          <a:xfrm>
            <a:off x="972249" y="666007"/>
            <a:ext cx="2781300" cy="2371725"/>
          </a:xfrm>
          <a:prstGeom prst="rect">
            <a:avLst/>
          </a:prstGeom>
        </p:spPr>
      </p:pic>
      <p:pic>
        <p:nvPicPr>
          <p:cNvPr id="5" name="図 4">
            <a:extLst>
              <a:ext uri="{FF2B5EF4-FFF2-40B4-BE49-F238E27FC236}">
                <a16:creationId xmlns:a16="http://schemas.microsoft.com/office/drawing/2014/main" id="{88B7A311-56D4-45F4-B9D5-CEAD201A92BA}"/>
              </a:ext>
            </a:extLst>
          </p:cNvPr>
          <p:cNvPicPr>
            <a:picLocks noChangeAspect="1"/>
          </p:cNvPicPr>
          <p:nvPr/>
        </p:nvPicPr>
        <p:blipFill>
          <a:blip r:embed="rId3"/>
          <a:stretch>
            <a:fillRect/>
          </a:stretch>
        </p:blipFill>
        <p:spPr>
          <a:xfrm>
            <a:off x="4165046" y="666007"/>
            <a:ext cx="2838450" cy="2266950"/>
          </a:xfrm>
          <a:prstGeom prst="rect">
            <a:avLst/>
          </a:prstGeom>
        </p:spPr>
      </p:pic>
      <p:sp>
        <p:nvSpPr>
          <p:cNvPr id="6" name="テキスト ボックス 5">
            <a:extLst>
              <a:ext uri="{FF2B5EF4-FFF2-40B4-BE49-F238E27FC236}">
                <a16:creationId xmlns:a16="http://schemas.microsoft.com/office/drawing/2014/main" id="{EA585146-9C54-42D2-90D6-EF80C3BB4F9E}"/>
              </a:ext>
            </a:extLst>
          </p:cNvPr>
          <p:cNvSpPr txBox="1"/>
          <p:nvPr/>
        </p:nvSpPr>
        <p:spPr>
          <a:xfrm>
            <a:off x="5584271" y="3204594"/>
            <a:ext cx="6059648" cy="1477328"/>
          </a:xfrm>
          <a:prstGeom prst="rect">
            <a:avLst/>
          </a:prstGeom>
          <a:noFill/>
        </p:spPr>
        <p:txBody>
          <a:bodyPr wrap="square" rtlCol="0">
            <a:spAutoFit/>
          </a:bodyPr>
          <a:lstStyle/>
          <a:p>
            <a:r>
              <a:rPr kumimoji="1" lang="en-US" altLang="ja-JP" dirty="0"/>
              <a:t>missing pixels </a:t>
            </a:r>
            <a:r>
              <a:rPr lang="en-US" altLang="ja-JP" dirty="0"/>
              <a:t>are filled in. But there are still other missing pixels. I am suspecting that this is the result of ignoring the shapes that consist of only one pixel. The plan is to fill these single shape pixels with same color as the neighboring pixels.</a:t>
            </a:r>
            <a:endParaRPr kumimoji="1" lang="ja-JP" altLang="en-US" dirty="0"/>
          </a:p>
        </p:txBody>
      </p:sp>
    </p:spTree>
    <p:extLst>
      <p:ext uri="{BB962C8B-B14F-4D97-AF65-F5344CB8AC3E}">
        <p14:creationId xmlns:p14="http://schemas.microsoft.com/office/powerpoint/2010/main" val="1022180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7C393-BE23-4ACC-8158-7A5B01F6BDBC}"/>
              </a:ext>
            </a:extLst>
          </p:cNvPr>
          <p:cNvSpPr>
            <a:spLocks noGrp="1"/>
          </p:cNvSpPr>
          <p:nvPr>
            <p:ph type="title"/>
          </p:nvPr>
        </p:nvSpPr>
        <p:spPr/>
        <p:txBody>
          <a:bodyPr/>
          <a:lstStyle/>
          <a:p>
            <a:r>
              <a:rPr lang="en-US" altLang="ja-JP" dirty="0"/>
              <a:t>determine overall object shape from generated </a:t>
            </a:r>
            <a:r>
              <a:rPr lang="en-US" altLang="ja-JP" dirty="0" err="1"/>
              <a:t>objectshape</a:t>
            </a:r>
            <a:r>
              <a:rPr lang="en-US" altLang="ja-JP" dirty="0"/>
              <a:t> image.py</a:t>
            </a:r>
            <a:endParaRPr kumimoji="1" lang="ja-JP" altLang="en-US" dirty="0"/>
          </a:p>
        </p:txBody>
      </p:sp>
      <p:sp>
        <p:nvSpPr>
          <p:cNvPr id="4" name="テキスト ボックス 3">
            <a:extLst>
              <a:ext uri="{FF2B5EF4-FFF2-40B4-BE49-F238E27FC236}">
                <a16:creationId xmlns:a16="http://schemas.microsoft.com/office/drawing/2014/main" id="{750F6C0E-DB01-4184-87AE-E2A234E667C2}"/>
              </a:ext>
            </a:extLst>
          </p:cNvPr>
          <p:cNvSpPr txBox="1"/>
          <p:nvPr/>
        </p:nvSpPr>
        <p:spPr>
          <a:xfrm>
            <a:off x="936770" y="2155970"/>
            <a:ext cx="7695501" cy="2585323"/>
          </a:xfrm>
          <a:prstGeom prst="rect">
            <a:avLst/>
          </a:prstGeom>
          <a:noFill/>
        </p:spPr>
        <p:txBody>
          <a:bodyPr wrap="square" rtlCol="0">
            <a:spAutoFit/>
          </a:bodyPr>
          <a:lstStyle/>
          <a:p>
            <a:r>
              <a:rPr kumimoji="1" lang="en-US" altLang="ja-JP" dirty="0"/>
              <a:t>Before running this python file, make sure you ran  the following python files:</a:t>
            </a:r>
          </a:p>
          <a:p>
            <a:pPr marL="285750" indent="-285750">
              <a:buFont typeface="Arial" panose="020B0604020202020204" pitchFamily="34" charset="0"/>
              <a:buChar char="•"/>
            </a:pPr>
            <a:r>
              <a:rPr lang="en-US" altLang="ja-JP" dirty="0">
                <a:highlight>
                  <a:srgbClr val="FFFF00"/>
                </a:highlight>
              </a:rPr>
              <a:t>Finding</a:t>
            </a:r>
            <a:r>
              <a:rPr lang="ja-JP" altLang="en-US" dirty="0">
                <a:highlight>
                  <a:srgbClr val="FFFF00"/>
                </a:highlight>
              </a:rPr>
              <a:t> </a:t>
            </a:r>
            <a:r>
              <a:rPr lang="en-US" altLang="ja-JP" dirty="0">
                <a:highlight>
                  <a:srgbClr val="FFFF00"/>
                </a:highlight>
              </a:rPr>
              <a:t>shapes.py</a:t>
            </a:r>
            <a:r>
              <a:rPr lang="ja-JP" altLang="en-US" dirty="0">
                <a:highlight>
                  <a:srgbClr val="FFFF00"/>
                </a:highlight>
              </a:rPr>
              <a:t> </a:t>
            </a:r>
            <a:r>
              <a:rPr lang="en-US" altLang="ja-JP" dirty="0"/>
              <a:t>---</a:t>
            </a:r>
            <a:r>
              <a:rPr lang="ja-JP" altLang="en-US" dirty="0"/>
              <a:t> </a:t>
            </a:r>
            <a:r>
              <a:rPr lang="en-US" altLang="ja-JP" dirty="0"/>
              <a:t>this</a:t>
            </a:r>
            <a:r>
              <a:rPr lang="ja-JP" altLang="en-US" dirty="0"/>
              <a:t> </a:t>
            </a:r>
            <a:r>
              <a:rPr lang="en-US" altLang="ja-JP" dirty="0"/>
              <a:t>creates</a:t>
            </a:r>
            <a:r>
              <a:rPr lang="ja-JP" altLang="en-US" dirty="0"/>
              <a:t> </a:t>
            </a:r>
            <a:r>
              <a:rPr lang="en-US" altLang="ja-JP" dirty="0"/>
              <a:t>“filename + shapes.txt“</a:t>
            </a:r>
          </a:p>
          <a:p>
            <a:endParaRPr lang="en-US" altLang="ja-JP" dirty="0"/>
          </a:p>
          <a:p>
            <a:pPr marL="285750" indent="-285750">
              <a:buFont typeface="Arial" panose="020B0604020202020204" pitchFamily="34" charset="0"/>
              <a:buChar char="•"/>
            </a:pPr>
            <a:r>
              <a:rPr lang="en-US" altLang="ja-JP" dirty="0" err="1">
                <a:highlight>
                  <a:srgbClr val="FFFF00"/>
                </a:highlight>
              </a:rPr>
              <a:t>drag_on_image</a:t>
            </a:r>
            <a:r>
              <a:rPr lang="en-US" altLang="ja-JP" dirty="0">
                <a:highlight>
                  <a:srgbClr val="FFFF00"/>
                </a:highlight>
              </a:rPr>
              <a:t> to create object shape3.py </a:t>
            </a:r>
            <a:r>
              <a:rPr lang="en-US" altLang="ja-JP" dirty="0"/>
              <a:t>--- this creates “"shapes/</a:t>
            </a:r>
            <a:r>
              <a:rPr lang="en-US" altLang="ja-JP" dirty="0" err="1"/>
              <a:t>objectshape</a:t>
            </a:r>
            <a:r>
              <a:rPr lang="en-US" altLang="ja-JP" dirty="0"/>
              <a:t>/ + filename +  matched shape ids.txt“</a:t>
            </a:r>
          </a:p>
          <a:p>
            <a:endParaRPr lang="en-US" altLang="ja-JP" dirty="0"/>
          </a:p>
          <a:p>
            <a:pPr marL="285750" indent="-285750">
              <a:buFont typeface="Arial" panose="020B0604020202020204" pitchFamily="34" charset="0"/>
              <a:buChar char="•"/>
            </a:pPr>
            <a:r>
              <a:rPr lang="en-US" altLang="ja-JP" dirty="0">
                <a:highlight>
                  <a:srgbClr val="FFFF00"/>
                </a:highlight>
              </a:rPr>
              <a:t>create </a:t>
            </a:r>
            <a:r>
              <a:rPr lang="en-US" altLang="ja-JP" dirty="0" err="1">
                <a:highlight>
                  <a:srgbClr val="FFFF00"/>
                </a:highlight>
              </a:rPr>
              <a:t>objectshape</a:t>
            </a:r>
            <a:r>
              <a:rPr lang="en-US" altLang="ja-JP" dirty="0">
                <a:highlight>
                  <a:srgbClr val="FFFF00"/>
                </a:highlight>
              </a:rPr>
              <a:t> from matched shape ids.py </a:t>
            </a:r>
            <a:r>
              <a:rPr lang="en-US" altLang="ja-JP" dirty="0"/>
              <a:t>--- this creates "shapes/</a:t>
            </a:r>
            <a:r>
              <a:rPr lang="en-US" altLang="ja-JP" dirty="0" err="1"/>
              <a:t>objectshape</a:t>
            </a:r>
            <a:r>
              <a:rPr lang="en-US" altLang="ja-JP" dirty="0"/>
              <a:t>/" + filename + ' shape.png'</a:t>
            </a:r>
          </a:p>
        </p:txBody>
      </p:sp>
    </p:spTree>
    <p:extLst>
      <p:ext uri="{BB962C8B-B14F-4D97-AF65-F5344CB8AC3E}">
        <p14:creationId xmlns:p14="http://schemas.microsoft.com/office/powerpoint/2010/main" val="1045466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7852814-632D-43FE-B915-CC96FD4C6F08}"/>
              </a:ext>
            </a:extLst>
          </p:cNvPr>
          <p:cNvPicPr>
            <a:picLocks noChangeAspect="1"/>
          </p:cNvPicPr>
          <p:nvPr/>
        </p:nvPicPr>
        <p:blipFill>
          <a:blip r:embed="rId2"/>
          <a:stretch>
            <a:fillRect/>
          </a:stretch>
        </p:blipFill>
        <p:spPr>
          <a:xfrm>
            <a:off x="409575" y="471488"/>
            <a:ext cx="8238927" cy="4285070"/>
          </a:xfrm>
          <a:prstGeom prst="rect">
            <a:avLst/>
          </a:prstGeom>
        </p:spPr>
      </p:pic>
      <p:sp>
        <p:nvSpPr>
          <p:cNvPr id="5" name="テキスト ボックス 4">
            <a:extLst>
              <a:ext uri="{FF2B5EF4-FFF2-40B4-BE49-F238E27FC236}">
                <a16:creationId xmlns:a16="http://schemas.microsoft.com/office/drawing/2014/main" id="{19801C0B-E027-429C-9387-FFA1CA1BCC3C}"/>
              </a:ext>
            </a:extLst>
          </p:cNvPr>
          <p:cNvSpPr txBox="1"/>
          <p:nvPr/>
        </p:nvSpPr>
        <p:spPr>
          <a:xfrm>
            <a:off x="681287" y="4816852"/>
            <a:ext cx="7695501" cy="276999"/>
          </a:xfrm>
          <a:prstGeom prst="rect">
            <a:avLst/>
          </a:prstGeom>
          <a:noFill/>
        </p:spPr>
        <p:txBody>
          <a:bodyPr wrap="square" rtlCol="0">
            <a:spAutoFit/>
          </a:bodyPr>
          <a:lstStyle/>
          <a:p>
            <a:r>
              <a:rPr kumimoji="1" lang="en-US" altLang="ja-JP" sz="1200" dirty="0"/>
              <a:t>Executing it will open </a:t>
            </a:r>
            <a:r>
              <a:rPr kumimoji="1" lang="en-US" altLang="ja-JP" sz="1200" dirty="0" err="1"/>
              <a:t>open</a:t>
            </a:r>
            <a:r>
              <a:rPr kumimoji="1" lang="en-US" altLang="ja-JP" sz="1200" dirty="0"/>
              <a:t> up the window with the object shape created . </a:t>
            </a:r>
            <a:endParaRPr lang="en-US" altLang="ja-JP" sz="1200" dirty="0"/>
          </a:p>
        </p:txBody>
      </p:sp>
    </p:spTree>
    <p:extLst>
      <p:ext uri="{BB962C8B-B14F-4D97-AF65-F5344CB8AC3E}">
        <p14:creationId xmlns:p14="http://schemas.microsoft.com/office/powerpoint/2010/main" val="1657404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357B30D-068E-4E75-96F2-CEB83B108A50}"/>
              </a:ext>
            </a:extLst>
          </p:cNvPr>
          <p:cNvPicPr>
            <a:picLocks noChangeAspect="1"/>
          </p:cNvPicPr>
          <p:nvPr/>
        </p:nvPicPr>
        <p:blipFill>
          <a:blip r:embed="rId2"/>
          <a:stretch>
            <a:fillRect/>
          </a:stretch>
        </p:blipFill>
        <p:spPr>
          <a:xfrm>
            <a:off x="201336" y="204698"/>
            <a:ext cx="9370503" cy="3924641"/>
          </a:xfrm>
          <a:prstGeom prst="rect">
            <a:avLst/>
          </a:prstGeom>
        </p:spPr>
      </p:pic>
      <p:sp>
        <p:nvSpPr>
          <p:cNvPr id="5" name="テキスト ボックス 4">
            <a:extLst>
              <a:ext uri="{FF2B5EF4-FFF2-40B4-BE49-F238E27FC236}">
                <a16:creationId xmlns:a16="http://schemas.microsoft.com/office/drawing/2014/main" id="{D73F0897-5740-46E3-BF19-606B50AAA0DB}"/>
              </a:ext>
            </a:extLst>
          </p:cNvPr>
          <p:cNvSpPr txBox="1"/>
          <p:nvPr/>
        </p:nvSpPr>
        <p:spPr>
          <a:xfrm>
            <a:off x="421228" y="4313512"/>
            <a:ext cx="7695501" cy="461665"/>
          </a:xfrm>
          <a:prstGeom prst="rect">
            <a:avLst/>
          </a:prstGeom>
          <a:noFill/>
        </p:spPr>
        <p:txBody>
          <a:bodyPr wrap="square" rtlCol="0">
            <a:spAutoFit/>
          </a:bodyPr>
          <a:lstStyle/>
          <a:p>
            <a:r>
              <a:rPr kumimoji="1" lang="en-US" altLang="ja-JP" sz="1200" dirty="0"/>
              <a:t>After you click the “open second window” button, it will bring up all individual shapes as shown here.</a:t>
            </a:r>
          </a:p>
          <a:p>
            <a:r>
              <a:rPr lang="en-US" altLang="ja-JP" sz="1200" dirty="0"/>
              <a:t>You put the check in the </a:t>
            </a:r>
            <a:r>
              <a:rPr lang="en-US" altLang="ja-JP" sz="1200" dirty="0" err="1"/>
              <a:t>checkbuttons</a:t>
            </a:r>
            <a:r>
              <a:rPr lang="en-US" altLang="ja-JP" sz="1200" dirty="0"/>
              <a:t> to choose individual shapes.</a:t>
            </a:r>
          </a:p>
        </p:txBody>
      </p:sp>
    </p:spTree>
    <p:extLst>
      <p:ext uri="{BB962C8B-B14F-4D97-AF65-F5344CB8AC3E}">
        <p14:creationId xmlns:p14="http://schemas.microsoft.com/office/powerpoint/2010/main" val="2411317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5983B26-C6D9-496B-847A-94DADF3F64AC}"/>
              </a:ext>
            </a:extLst>
          </p:cNvPr>
          <p:cNvPicPr>
            <a:picLocks noChangeAspect="1"/>
          </p:cNvPicPr>
          <p:nvPr/>
        </p:nvPicPr>
        <p:blipFill>
          <a:blip r:embed="rId2"/>
          <a:stretch>
            <a:fillRect/>
          </a:stretch>
        </p:blipFill>
        <p:spPr>
          <a:xfrm>
            <a:off x="0" y="0"/>
            <a:ext cx="12192000" cy="6858000"/>
          </a:xfrm>
          <a:prstGeom prst="rect">
            <a:avLst/>
          </a:prstGeom>
        </p:spPr>
      </p:pic>
      <p:sp>
        <p:nvSpPr>
          <p:cNvPr id="5" name="テキスト ボックス 4">
            <a:extLst>
              <a:ext uri="{FF2B5EF4-FFF2-40B4-BE49-F238E27FC236}">
                <a16:creationId xmlns:a16="http://schemas.microsoft.com/office/drawing/2014/main" id="{DC0A356D-A5D5-4188-8D73-0949CAA47955}"/>
              </a:ext>
            </a:extLst>
          </p:cNvPr>
          <p:cNvSpPr txBox="1"/>
          <p:nvPr/>
        </p:nvSpPr>
        <p:spPr>
          <a:xfrm>
            <a:off x="4640890" y="572022"/>
            <a:ext cx="7695501" cy="461665"/>
          </a:xfrm>
          <a:prstGeom prst="rect">
            <a:avLst/>
          </a:prstGeom>
          <a:noFill/>
        </p:spPr>
        <p:txBody>
          <a:bodyPr wrap="square" rtlCol="0">
            <a:spAutoFit/>
          </a:bodyPr>
          <a:lstStyle/>
          <a:p>
            <a:r>
              <a:rPr kumimoji="1" lang="en-US" altLang="ja-JP" sz="1200" dirty="0"/>
              <a:t>Then, I click the “show chosen individual shapes” button. Clicking the button shows the image with chosen </a:t>
            </a:r>
            <a:r>
              <a:rPr lang="en-US" altLang="ja-JP" sz="1200" dirty="0"/>
              <a:t>individual shapes.</a:t>
            </a:r>
          </a:p>
        </p:txBody>
      </p:sp>
      <p:pic>
        <p:nvPicPr>
          <p:cNvPr id="6" name="図 5">
            <a:extLst>
              <a:ext uri="{FF2B5EF4-FFF2-40B4-BE49-F238E27FC236}">
                <a16:creationId xmlns:a16="http://schemas.microsoft.com/office/drawing/2014/main" id="{69E041F5-8539-43C6-92C6-82240B59FD10}"/>
              </a:ext>
            </a:extLst>
          </p:cNvPr>
          <p:cNvPicPr>
            <a:picLocks noChangeAspect="1"/>
          </p:cNvPicPr>
          <p:nvPr/>
        </p:nvPicPr>
        <p:blipFill>
          <a:blip r:embed="rId3"/>
          <a:stretch>
            <a:fillRect/>
          </a:stretch>
        </p:blipFill>
        <p:spPr>
          <a:xfrm>
            <a:off x="5228119" y="1290594"/>
            <a:ext cx="3552825" cy="2800350"/>
          </a:xfrm>
          <a:prstGeom prst="rect">
            <a:avLst/>
          </a:prstGeom>
        </p:spPr>
      </p:pic>
    </p:spTree>
    <p:extLst>
      <p:ext uri="{BB962C8B-B14F-4D97-AF65-F5344CB8AC3E}">
        <p14:creationId xmlns:p14="http://schemas.microsoft.com/office/powerpoint/2010/main" val="23248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61099-982B-4B2F-A1F7-D141DEA9B7B0}"/>
              </a:ext>
            </a:extLst>
          </p:cNvPr>
          <p:cNvSpPr>
            <a:spLocks noGrp="1"/>
          </p:cNvSpPr>
          <p:nvPr>
            <p:ph type="title"/>
          </p:nvPr>
        </p:nvSpPr>
        <p:spPr>
          <a:xfrm>
            <a:off x="838200" y="2546262"/>
            <a:ext cx="10515600" cy="1325563"/>
          </a:xfrm>
        </p:spPr>
        <p:txBody>
          <a:bodyPr>
            <a:normAutofit fontScale="90000"/>
          </a:bodyPr>
          <a:lstStyle/>
          <a:p>
            <a:r>
              <a:rPr kumimoji="1" lang="en-US" altLang="ja-JP" dirty="0"/>
              <a:t>Next plan is to determine the overall shapes </a:t>
            </a:r>
            <a:r>
              <a:rPr kumimoji="1" lang="en-US" altLang="ja-JP" dirty="0" err="1"/>
              <a:t>basen</a:t>
            </a:r>
            <a:r>
              <a:rPr kumimoji="1" lang="en-US" altLang="ja-JP" dirty="0"/>
              <a:t> on the chosen individual shapes.</a:t>
            </a:r>
            <a:endParaRPr kumimoji="1" lang="ja-JP" altLang="en-US" dirty="0"/>
          </a:p>
        </p:txBody>
      </p:sp>
    </p:spTree>
    <p:extLst>
      <p:ext uri="{BB962C8B-B14F-4D97-AF65-F5344CB8AC3E}">
        <p14:creationId xmlns:p14="http://schemas.microsoft.com/office/powerpoint/2010/main" val="225632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82EE3B3-4F3A-4EFA-BF8B-F72AE17A656B}"/>
              </a:ext>
            </a:extLst>
          </p:cNvPr>
          <p:cNvPicPr>
            <a:picLocks noChangeAspect="1"/>
          </p:cNvPicPr>
          <p:nvPr/>
        </p:nvPicPr>
        <p:blipFill>
          <a:blip r:embed="rId2"/>
          <a:stretch>
            <a:fillRect/>
          </a:stretch>
        </p:blipFill>
        <p:spPr>
          <a:xfrm>
            <a:off x="922395" y="741814"/>
            <a:ext cx="4391025" cy="1733550"/>
          </a:xfrm>
          <a:prstGeom prst="rect">
            <a:avLst/>
          </a:prstGeom>
        </p:spPr>
      </p:pic>
      <p:sp>
        <p:nvSpPr>
          <p:cNvPr id="5" name="テキスト ボックス 4">
            <a:extLst>
              <a:ext uri="{FF2B5EF4-FFF2-40B4-BE49-F238E27FC236}">
                <a16:creationId xmlns:a16="http://schemas.microsoft.com/office/drawing/2014/main" id="{96D4EEA9-3D7B-45F5-95D2-BC46F4A8E92C}"/>
              </a:ext>
            </a:extLst>
          </p:cNvPr>
          <p:cNvSpPr txBox="1"/>
          <p:nvPr/>
        </p:nvSpPr>
        <p:spPr>
          <a:xfrm>
            <a:off x="5672357" y="962258"/>
            <a:ext cx="3288485" cy="2031325"/>
          </a:xfrm>
          <a:prstGeom prst="rect">
            <a:avLst/>
          </a:prstGeom>
          <a:noFill/>
        </p:spPr>
        <p:txBody>
          <a:bodyPr wrap="square" rtlCol="0">
            <a:spAutoFit/>
          </a:bodyPr>
          <a:lstStyle/>
          <a:p>
            <a:r>
              <a:rPr kumimoji="1" lang="en-US" altLang="ja-JP" dirty="0"/>
              <a:t>At the end of the execution, shapes will be created under the shapes folder, so either change the directory here or </a:t>
            </a:r>
            <a:r>
              <a:rPr lang="en-US" altLang="ja-JP" dirty="0"/>
              <a:t>if you decide to follow with the original code, then make sure to have shapes folder.</a:t>
            </a:r>
            <a:endParaRPr kumimoji="1" lang="ja-JP" altLang="en-US" dirty="0"/>
          </a:p>
        </p:txBody>
      </p:sp>
    </p:spTree>
    <p:extLst>
      <p:ext uri="{BB962C8B-B14F-4D97-AF65-F5344CB8AC3E}">
        <p14:creationId xmlns:p14="http://schemas.microsoft.com/office/powerpoint/2010/main" val="269088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208C945-1B94-4E64-BBC5-9BDC16BB9DF6}"/>
              </a:ext>
            </a:extLst>
          </p:cNvPr>
          <p:cNvSpPr txBox="1"/>
          <p:nvPr/>
        </p:nvSpPr>
        <p:spPr>
          <a:xfrm>
            <a:off x="924188" y="2925282"/>
            <a:ext cx="3288485" cy="2308324"/>
          </a:xfrm>
          <a:prstGeom prst="rect">
            <a:avLst/>
          </a:prstGeom>
          <a:noFill/>
        </p:spPr>
        <p:txBody>
          <a:bodyPr wrap="square" rtlCol="0">
            <a:spAutoFit/>
          </a:bodyPr>
          <a:lstStyle/>
          <a:p>
            <a:r>
              <a:rPr kumimoji="1" lang="en-US" altLang="ja-JP" dirty="0"/>
              <a:t>To execute:</a:t>
            </a:r>
          </a:p>
          <a:p>
            <a:endParaRPr lang="en-US" altLang="ja-JP" dirty="0"/>
          </a:p>
          <a:p>
            <a:r>
              <a:rPr kumimoji="1" lang="en-US" altLang="ja-JP" dirty="0"/>
              <a:t>On windows, type as shown here with inside the double quotes replaced by the name of finding shape file name. </a:t>
            </a:r>
            <a:r>
              <a:rPr lang="en-US" altLang="ja-JP" dirty="0"/>
              <a:t>In here, I changed the name to working copy.</a:t>
            </a:r>
            <a:endParaRPr kumimoji="1" lang="en-US" altLang="ja-JP" dirty="0"/>
          </a:p>
        </p:txBody>
      </p:sp>
      <p:pic>
        <p:nvPicPr>
          <p:cNvPr id="6" name="図 5">
            <a:extLst>
              <a:ext uri="{FF2B5EF4-FFF2-40B4-BE49-F238E27FC236}">
                <a16:creationId xmlns:a16="http://schemas.microsoft.com/office/drawing/2014/main" id="{56AB6497-33B0-4A9C-91C8-F4CD73FEBAD7}"/>
              </a:ext>
            </a:extLst>
          </p:cNvPr>
          <p:cNvPicPr>
            <a:picLocks noChangeAspect="1"/>
          </p:cNvPicPr>
          <p:nvPr/>
        </p:nvPicPr>
        <p:blipFill>
          <a:blip r:embed="rId2"/>
          <a:stretch>
            <a:fillRect/>
          </a:stretch>
        </p:blipFill>
        <p:spPr>
          <a:xfrm>
            <a:off x="1069726" y="1136664"/>
            <a:ext cx="4733925" cy="809625"/>
          </a:xfrm>
          <a:prstGeom prst="rect">
            <a:avLst/>
          </a:prstGeom>
        </p:spPr>
      </p:pic>
    </p:spTree>
    <p:extLst>
      <p:ext uri="{BB962C8B-B14F-4D97-AF65-F5344CB8AC3E}">
        <p14:creationId xmlns:p14="http://schemas.microsoft.com/office/powerpoint/2010/main" val="115545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CCC0405-C99E-4291-B69D-F0DA77965695}"/>
              </a:ext>
            </a:extLst>
          </p:cNvPr>
          <p:cNvPicPr>
            <a:picLocks noChangeAspect="1"/>
          </p:cNvPicPr>
          <p:nvPr/>
        </p:nvPicPr>
        <p:blipFill>
          <a:blip r:embed="rId2"/>
          <a:stretch>
            <a:fillRect/>
          </a:stretch>
        </p:blipFill>
        <p:spPr>
          <a:xfrm>
            <a:off x="952456" y="686105"/>
            <a:ext cx="3324225" cy="1190625"/>
          </a:xfrm>
          <a:prstGeom prst="rect">
            <a:avLst/>
          </a:prstGeom>
        </p:spPr>
      </p:pic>
      <p:sp>
        <p:nvSpPr>
          <p:cNvPr id="5" name="テキスト ボックス 4">
            <a:extLst>
              <a:ext uri="{FF2B5EF4-FFF2-40B4-BE49-F238E27FC236}">
                <a16:creationId xmlns:a16="http://schemas.microsoft.com/office/drawing/2014/main" id="{AC4F5707-44FF-40BB-B0C7-994300399FD4}"/>
              </a:ext>
            </a:extLst>
          </p:cNvPr>
          <p:cNvSpPr txBox="1"/>
          <p:nvPr/>
        </p:nvSpPr>
        <p:spPr>
          <a:xfrm>
            <a:off x="4900569" y="722568"/>
            <a:ext cx="3288485" cy="646331"/>
          </a:xfrm>
          <a:prstGeom prst="rect">
            <a:avLst/>
          </a:prstGeom>
          <a:noFill/>
        </p:spPr>
        <p:txBody>
          <a:bodyPr wrap="square" rtlCol="0">
            <a:spAutoFit/>
          </a:bodyPr>
          <a:lstStyle/>
          <a:p>
            <a:r>
              <a:rPr kumimoji="1" lang="en-US" altLang="ja-JP" dirty="0"/>
              <a:t>Finding shape.py will create file “filename shapes.txt”</a:t>
            </a:r>
          </a:p>
        </p:txBody>
      </p:sp>
      <p:sp>
        <p:nvSpPr>
          <p:cNvPr id="7" name="テキスト ボックス 6">
            <a:extLst>
              <a:ext uri="{FF2B5EF4-FFF2-40B4-BE49-F238E27FC236}">
                <a16:creationId xmlns:a16="http://schemas.microsoft.com/office/drawing/2014/main" id="{9ABFB0AF-674A-4B0E-9B7F-7E48485DB7A9}"/>
              </a:ext>
            </a:extLst>
          </p:cNvPr>
          <p:cNvSpPr txBox="1"/>
          <p:nvPr/>
        </p:nvSpPr>
        <p:spPr>
          <a:xfrm>
            <a:off x="858474" y="4180230"/>
            <a:ext cx="3288485" cy="1477328"/>
          </a:xfrm>
          <a:prstGeom prst="rect">
            <a:avLst/>
          </a:prstGeom>
          <a:noFill/>
        </p:spPr>
        <p:txBody>
          <a:bodyPr wrap="square" rtlCol="0">
            <a:spAutoFit/>
          </a:bodyPr>
          <a:lstStyle/>
          <a:p>
            <a:r>
              <a:rPr kumimoji="1" lang="en-US" altLang="ja-JP" dirty="0"/>
              <a:t>What’s inside is the shape id with all pixel numbers in it.</a:t>
            </a:r>
            <a:r>
              <a:rPr lang="en-US" altLang="ja-JP" dirty="0"/>
              <a:t> This shape will be used by the recreate shape.py to recreate each shape.</a:t>
            </a:r>
            <a:endParaRPr kumimoji="1" lang="en-US" altLang="ja-JP" dirty="0"/>
          </a:p>
        </p:txBody>
      </p:sp>
      <p:grpSp>
        <p:nvGrpSpPr>
          <p:cNvPr id="26" name="グループ化 25">
            <a:extLst>
              <a:ext uri="{FF2B5EF4-FFF2-40B4-BE49-F238E27FC236}">
                <a16:creationId xmlns:a16="http://schemas.microsoft.com/office/drawing/2014/main" id="{5E3EBD0B-FF27-4468-8689-D398BDCA3275}"/>
              </a:ext>
            </a:extLst>
          </p:cNvPr>
          <p:cNvGrpSpPr/>
          <p:nvPr/>
        </p:nvGrpSpPr>
        <p:grpSpPr>
          <a:xfrm>
            <a:off x="581025" y="1607795"/>
            <a:ext cx="11610975" cy="3350099"/>
            <a:chOff x="581025" y="1607795"/>
            <a:chExt cx="11610975" cy="3350099"/>
          </a:xfrm>
        </p:grpSpPr>
        <p:pic>
          <p:nvPicPr>
            <p:cNvPr id="6" name="図 5">
              <a:extLst>
                <a:ext uri="{FF2B5EF4-FFF2-40B4-BE49-F238E27FC236}">
                  <a16:creationId xmlns:a16="http://schemas.microsoft.com/office/drawing/2014/main" id="{BFCC1B04-8EFA-41E1-9A53-6E3A30C23432}"/>
                </a:ext>
              </a:extLst>
            </p:cNvPr>
            <p:cNvPicPr>
              <a:picLocks noChangeAspect="1"/>
            </p:cNvPicPr>
            <p:nvPr/>
          </p:nvPicPr>
          <p:blipFill>
            <a:blip r:embed="rId3"/>
            <a:stretch>
              <a:fillRect/>
            </a:stretch>
          </p:blipFill>
          <p:spPr>
            <a:xfrm>
              <a:off x="581025" y="2193182"/>
              <a:ext cx="11610975" cy="1857375"/>
            </a:xfrm>
            <a:prstGeom prst="rect">
              <a:avLst/>
            </a:prstGeom>
          </p:spPr>
        </p:pic>
        <p:cxnSp>
          <p:nvCxnSpPr>
            <p:cNvPr id="8" name="直線矢印コネクタ 7">
              <a:extLst>
                <a:ext uri="{FF2B5EF4-FFF2-40B4-BE49-F238E27FC236}">
                  <a16:creationId xmlns:a16="http://schemas.microsoft.com/office/drawing/2014/main" id="{EB3AD55D-0F94-4A8E-A205-D587D376147E}"/>
                </a:ext>
              </a:extLst>
            </p:cNvPr>
            <p:cNvCxnSpPr>
              <a:cxnSpLocks/>
            </p:cNvCxnSpPr>
            <p:nvPr/>
          </p:nvCxnSpPr>
          <p:spPr>
            <a:xfrm flipH="1" flipV="1">
              <a:off x="2058099" y="2410741"/>
              <a:ext cx="2455178" cy="20102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0D4A156C-1CBC-43BF-B9E6-4B85D78F394C}"/>
                </a:ext>
              </a:extLst>
            </p:cNvPr>
            <p:cNvCxnSpPr>
              <a:cxnSpLocks/>
            </p:cNvCxnSpPr>
            <p:nvPr/>
          </p:nvCxnSpPr>
          <p:spPr>
            <a:xfrm flipV="1">
              <a:off x="5075339" y="2404217"/>
              <a:ext cx="1803633" cy="20167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D292F3C7-73C4-4F87-9090-35595EDE9BD1}"/>
                </a:ext>
              </a:extLst>
            </p:cNvPr>
            <p:cNvCxnSpPr>
              <a:cxnSpLocks/>
            </p:cNvCxnSpPr>
            <p:nvPr/>
          </p:nvCxnSpPr>
          <p:spPr>
            <a:xfrm flipV="1">
              <a:off x="5796793" y="3758862"/>
              <a:ext cx="2446788" cy="6621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EF159793-3D1D-49EE-9867-4FB4644086D0}"/>
                </a:ext>
              </a:extLst>
            </p:cNvPr>
            <p:cNvSpPr/>
            <p:nvPr/>
          </p:nvSpPr>
          <p:spPr>
            <a:xfrm>
              <a:off x="4362275" y="4420998"/>
              <a:ext cx="1733725" cy="53689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Shape id</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5389197A-3056-434E-A8FE-BABF72FF4530}"/>
                </a:ext>
              </a:extLst>
            </p:cNvPr>
            <p:cNvSpPr/>
            <p:nvPr/>
          </p:nvSpPr>
          <p:spPr>
            <a:xfrm>
              <a:off x="4644705" y="1607795"/>
              <a:ext cx="2902590" cy="3279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Pixels inside 0 shape</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C42AA3EF-6600-4CE4-8201-4E5CDFE10549}"/>
                </a:ext>
              </a:extLst>
            </p:cNvPr>
            <p:cNvSpPr/>
            <p:nvPr/>
          </p:nvSpPr>
          <p:spPr>
            <a:xfrm>
              <a:off x="2350316" y="2199706"/>
              <a:ext cx="4169328" cy="2110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B0ECA11-AEA7-4AB0-89BF-CA5F8A5F3407}"/>
                </a:ext>
              </a:extLst>
            </p:cNvPr>
            <p:cNvCxnSpPr>
              <a:cxnSpLocks/>
            </p:cNvCxnSpPr>
            <p:nvPr/>
          </p:nvCxnSpPr>
          <p:spPr>
            <a:xfrm flipH="1">
              <a:off x="5008228" y="1935718"/>
              <a:ext cx="67112" cy="2110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680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8BC48-63D6-4D14-BEE4-20CE78288493}"/>
              </a:ext>
            </a:extLst>
          </p:cNvPr>
          <p:cNvSpPr>
            <a:spLocks noGrp="1"/>
          </p:cNvSpPr>
          <p:nvPr>
            <p:ph type="title"/>
          </p:nvPr>
        </p:nvSpPr>
        <p:spPr/>
        <p:txBody>
          <a:bodyPr/>
          <a:lstStyle/>
          <a:p>
            <a:r>
              <a:rPr lang="en-US" altLang="ja-JP" dirty="0"/>
              <a:t>recreate shape.py</a:t>
            </a:r>
            <a:endParaRPr kumimoji="1" lang="ja-JP" altLang="en-US" dirty="0"/>
          </a:p>
        </p:txBody>
      </p:sp>
      <p:pic>
        <p:nvPicPr>
          <p:cNvPr id="4" name="図 3">
            <a:extLst>
              <a:ext uri="{FF2B5EF4-FFF2-40B4-BE49-F238E27FC236}">
                <a16:creationId xmlns:a16="http://schemas.microsoft.com/office/drawing/2014/main" id="{1D854596-2BC4-431E-8A69-36660387C0DB}"/>
              </a:ext>
            </a:extLst>
          </p:cNvPr>
          <p:cNvPicPr>
            <a:picLocks noChangeAspect="1"/>
          </p:cNvPicPr>
          <p:nvPr/>
        </p:nvPicPr>
        <p:blipFill>
          <a:blip r:embed="rId2"/>
          <a:stretch>
            <a:fillRect/>
          </a:stretch>
        </p:blipFill>
        <p:spPr>
          <a:xfrm>
            <a:off x="838200" y="1690688"/>
            <a:ext cx="10429875" cy="2019300"/>
          </a:xfrm>
          <a:prstGeom prst="rect">
            <a:avLst/>
          </a:prstGeom>
        </p:spPr>
      </p:pic>
      <p:cxnSp>
        <p:nvCxnSpPr>
          <p:cNvPr id="6" name="直線矢印コネクタ 5">
            <a:extLst>
              <a:ext uri="{FF2B5EF4-FFF2-40B4-BE49-F238E27FC236}">
                <a16:creationId xmlns:a16="http://schemas.microsoft.com/office/drawing/2014/main" id="{5B761858-F9E3-4006-A821-D3B9FED913C6}"/>
              </a:ext>
            </a:extLst>
          </p:cNvPr>
          <p:cNvCxnSpPr>
            <a:cxnSpLocks/>
          </p:cNvCxnSpPr>
          <p:nvPr/>
        </p:nvCxnSpPr>
        <p:spPr>
          <a:xfrm flipH="1" flipV="1">
            <a:off x="4001549" y="2088860"/>
            <a:ext cx="788565" cy="193785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481C70A8-E2B2-4B50-99C2-54F2D39C44D4}"/>
              </a:ext>
            </a:extLst>
          </p:cNvPr>
          <p:cNvSpPr txBox="1"/>
          <p:nvPr/>
        </p:nvSpPr>
        <p:spPr>
          <a:xfrm>
            <a:off x="4655889" y="4043494"/>
            <a:ext cx="3565321" cy="923330"/>
          </a:xfrm>
          <a:prstGeom prst="rect">
            <a:avLst/>
          </a:prstGeom>
          <a:noFill/>
        </p:spPr>
        <p:txBody>
          <a:bodyPr wrap="square" rtlCol="0">
            <a:spAutoFit/>
          </a:bodyPr>
          <a:lstStyle/>
          <a:p>
            <a:r>
              <a:rPr kumimoji="1" lang="en-US" altLang="ja-JP" dirty="0"/>
              <a:t>Make sure that file name is the same as the filename created by the finding shape.py</a:t>
            </a:r>
            <a:endParaRPr kumimoji="1" lang="ja-JP" altLang="en-US" dirty="0"/>
          </a:p>
        </p:txBody>
      </p:sp>
    </p:spTree>
    <p:extLst>
      <p:ext uri="{BB962C8B-B14F-4D97-AF65-F5344CB8AC3E}">
        <p14:creationId xmlns:p14="http://schemas.microsoft.com/office/powerpoint/2010/main" val="46995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5D86C8A-3D5C-49F7-BB55-211420FEDFCB}"/>
              </a:ext>
            </a:extLst>
          </p:cNvPr>
          <p:cNvPicPr>
            <a:picLocks noChangeAspect="1"/>
          </p:cNvPicPr>
          <p:nvPr/>
        </p:nvPicPr>
        <p:blipFill>
          <a:blip r:embed="rId2"/>
          <a:stretch>
            <a:fillRect/>
          </a:stretch>
        </p:blipFill>
        <p:spPr>
          <a:xfrm>
            <a:off x="1130285" y="818757"/>
            <a:ext cx="2733675" cy="1076325"/>
          </a:xfrm>
          <a:prstGeom prst="rect">
            <a:avLst/>
          </a:prstGeom>
        </p:spPr>
      </p:pic>
      <p:sp>
        <p:nvSpPr>
          <p:cNvPr id="5" name="テキスト ボックス 4">
            <a:extLst>
              <a:ext uri="{FF2B5EF4-FFF2-40B4-BE49-F238E27FC236}">
                <a16:creationId xmlns:a16="http://schemas.microsoft.com/office/drawing/2014/main" id="{224E5F31-534A-48F9-927D-C3BCCD3BCCEA}"/>
              </a:ext>
            </a:extLst>
          </p:cNvPr>
          <p:cNvSpPr txBox="1"/>
          <p:nvPr/>
        </p:nvSpPr>
        <p:spPr>
          <a:xfrm>
            <a:off x="4521665" y="895254"/>
            <a:ext cx="3565321" cy="923330"/>
          </a:xfrm>
          <a:prstGeom prst="rect">
            <a:avLst/>
          </a:prstGeom>
          <a:noFill/>
        </p:spPr>
        <p:txBody>
          <a:bodyPr wrap="square" rtlCol="0">
            <a:spAutoFit/>
          </a:bodyPr>
          <a:lstStyle/>
          <a:p>
            <a:r>
              <a:rPr kumimoji="1" lang="en-US" altLang="ja-JP" dirty="0"/>
              <a:t>Create shape.py will create a folder with filename + shapes in the  shapes directory</a:t>
            </a:r>
            <a:endParaRPr kumimoji="1" lang="ja-JP" altLang="en-US" dirty="0"/>
          </a:p>
        </p:txBody>
      </p:sp>
      <p:sp>
        <p:nvSpPr>
          <p:cNvPr id="6" name="正方形/長方形 5">
            <a:extLst>
              <a:ext uri="{FF2B5EF4-FFF2-40B4-BE49-F238E27FC236}">
                <a16:creationId xmlns:a16="http://schemas.microsoft.com/office/drawing/2014/main" id="{8F95588B-1644-4A14-BDA3-B63B9F3CC5A7}"/>
              </a:ext>
            </a:extLst>
          </p:cNvPr>
          <p:cNvSpPr/>
          <p:nvPr/>
        </p:nvSpPr>
        <p:spPr>
          <a:xfrm>
            <a:off x="1057013" y="1627464"/>
            <a:ext cx="1535185" cy="2676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039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1B3ED7C-42EC-4B96-A6D3-592F8514232B}"/>
              </a:ext>
            </a:extLst>
          </p:cNvPr>
          <p:cNvPicPr>
            <a:picLocks noChangeAspect="1"/>
          </p:cNvPicPr>
          <p:nvPr/>
        </p:nvPicPr>
        <p:blipFill>
          <a:blip r:embed="rId2"/>
          <a:stretch>
            <a:fillRect/>
          </a:stretch>
        </p:blipFill>
        <p:spPr>
          <a:xfrm>
            <a:off x="862099" y="474765"/>
            <a:ext cx="5465275" cy="2847275"/>
          </a:xfrm>
          <a:prstGeom prst="rect">
            <a:avLst/>
          </a:prstGeom>
        </p:spPr>
      </p:pic>
      <p:sp>
        <p:nvSpPr>
          <p:cNvPr id="5" name="テキスト ボックス 4">
            <a:extLst>
              <a:ext uri="{FF2B5EF4-FFF2-40B4-BE49-F238E27FC236}">
                <a16:creationId xmlns:a16="http://schemas.microsoft.com/office/drawing/2014/main" id="{A82F44CB-FAD7-4F1D-B0D5-ABBFE58751F4}"/>
              </a:ext>
            </a:extLst>
          </p:cNvPr>
          <p:cNvSpPr txBox="1"/>
          <p:nvPr/>
        </p:nvSpPr>
        <p:spPr>
          <a:xfrm>
            <a:off x="6937694" y="912032"/>
            <a:ext cx="3565321" cy="923330"/>
          </a:xfrm>
          <a:prstGeom prst="rect">
            <a:avLst/>
          </a:prstGeom>
          <a:noFill/>
        </p:spPr>
        <p:txBody>
          <a:bodyPr wrap="square" rtlCol="0">
            <a:spAutoFit/>
          </a:bodyPr>
          <a:lstStyle/>
          <a:p>
            <a:r>
              <a:rPr kumimoji="1" lang="en-US" altLang="ja-JP" dirty="0"/>
              <a:t>What’s inside the folder is the all the shapes created by the finding shapes.py</a:t>
            </a:r>
            <a:endParaRPr kumimoji="1" lang="ja-JP" altLang="en-US" dirty="0"/>
          </a:p>
        </p:txBody>
      </p:sp>
    </p:spTree>
    <p:extLst>
      <p:ext uri="{BB962C8B-B14F-4D97-AF65-F5344CB8AC3E}">
        <p14:creationId xmlns:p14="http://schemas.microsoft.com/office/powerpoint/2010/main" val="240319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0926069-736C-4434-AD39-E340D8FABE93}"/>
              </a:ext>
            </a:extLst>
          </p:cNvPr>
          <p:cNvPicPr>
            <a:picLocks noChangeAspect="1"/>
          </p:cNvPicPr>
          <p:nvPr/>
        </p:nvPicPr>
        <p:blipFill>
          <a:blip r:embed="rId2"/>
          <a:stretch>
            <a:fillRect/>
          </a:stretch>
        </p:blipFill>
        <p:spPr>
          <a:xfrm>
            <a:off x="902908" y="876300"/>
            <a:ext cx="4295775" cy="5105400"/>
          </a:xfrm>
          <a:prstGeom prst="rect">
            <a:avLst/>
          </a:prstGeom>
        </p:spPr>
      </p:pic>
      <p:sp>
        <p:nvSpPr>
          <p:cNvPr id="5" name="テキスト ボックス 4">
            <a:extLst>
              <a:ext uri="{FF2B5EF4-FFF2-40B4-BE49-F238E27FC236}">
                <a16:creationId xmlns:a16="http://schemas.microsoft.com/office/drawing/2014/main" id="{01C580A3-74CD-4BFF-AB85-8DAC2DF74CBC}"/>
              </a:ext>
            </a:extLst>
          </p:cNvPr>
          <p:cNvSpPr txBox="1"/>
          <p:nvPr/>
        </p:nvSpPr>
        <p:spPr>
          <a:xfrm>
            <a:off x="1224791" y="316414"/>
            <a:ext cx="7323591" cy="369332"/>
          </a:xfrm>
          <a:prstGeom prst="rect">
            <a:avLst/>
          </a:prstGeom>
          <a:noFill/>
        </p:spPr>
        <p:txBody>
          <a:bodyPr wrap="square" rtlCol="0">
            <a:spAutoFit/>
          </a:bodyPr>
          <a:lstStyle/>
          <a:p>
            <a:r>
              <a:rPr kumimoji="1" lang="en-US" altLang="ja-JP" dirty="0"/>
              <a:t>Some examples of the shapes</a:t>
            </a:r>
            <a:endParaRPr kumimoji="1" lang="ja-JP" altLang="en-US" dirty="0"/>
          </a:p>
        </p:txBody>
      </p:sp>
      <p:pic>
        <p:nvPicPr>
          <p:cNvPr id="6" name="図 5">
            <a:extLst>
              <a:ext uri="{FF2B5EF4-FFF2-40B4-BE49-F238E27FC236}">
                <a16:creationId xmlns:a16="http://schemas.microsoft.com/office/drawing/2014/main" id="{AE9DE061-100C-41AA-A5E0-C53AD3D7BF33}"/>
              </a:ext>
            </a:extLst>
          </p:cNvPr>
          <p:cNvPicPr>
            <a:picLocks noChangeAspect="1"/>
          </p:cNvPicPr>
          <p:nvPr/>
        </p:nvPicPr>
        <p:blipFill>
          <a:blip r:embed="rId3"/>
          <a:stretch>
            <a:fillRect/>
          </a:stretch>
        </p:blipFill>
        <p:spPr>
          <a:xfrm>
            <a:off x="5778881" y="876300"/>
            <a:ext cx="2428875" cy="1866900"/>
          </a:xfrm>
          <a:prstGeom prst="rect">
            <a:avLst/>
          </a:prstGeom>
        </p:spPr>
      </p:pic>
      <p:pic>
        <p:nvPicPr>
          <p:cNvPr id="7" name="図 6">
            <a:extLst>
              <a:ext uri="{FF2B5EF4-FFF2-40B4-BE49-F238E27FC236}">
                <a16:creationId xmlns:a16="http://schemas.microsoft.com/office/drawing/2014/main" id="{22CECB53-7F56-468F-9855-869006B876BE}"/>
              </a:ext>
            </a:extLst>
          </p:cNvPr>
          <p:cNvPicPr>
            <a:picLocks noChangeAspect="1"/>
          </p:cNvPicPr>
          <p:nvPr/>
        </p:nvPicPr>
        <p:blipFill>
          <a:blip r:embed="rId4"/>
          <a:stretch>
            <a:fillRect/>
          </a:stretch>
        </p:blipFill>
        <p:spPr>
          <a:xfrm>
            <a:off x="8995619" y="876300"/>
            <a:ext cx="2019300" cy="1590675"/>
          </a:xfrm>
          <a:prstGeom prst="rect">
            <a:avLst/>
          </a:prstGeom>
        </p:spPr>
      </p:pic>
      <p:pic>
        <p:nvPicPr>
          <p:cNvPr id="8" name="図 7">
            <a:extLst>
              <a:ext uri="{FF2B5EF4-FFF2-40B4-BE49-F238E27FC236}">
                <a16:creationId xmlns:a16="http://schemas.microsoft.com/office/drawing/2014/main" id="{5B8FC36D-06FA-465D-9639-A8868D97D5B6}"/>
              </a:ext>
            </a:extLst>
          </p:cNvPr>
          <p:cNvPicPr>
            <a:picLocks noChangeAspect="1"/>
          </p:cNvPicPr>
          <p:nvPr/>
        </p:nvPicPr>
        <p:blipFill>
          <a:blip r:embed="rId5"/>
          <a:stretch>
            <a:fillRect/>
          </a:stretch>
        </p:blipFill>
        <p:spPr>
          <a:xfrm>
            <a:off x="6096000" y="3028426"/>
            <a:ext cx="1638300" cy="1371600"/>
          </a:xfrm>
          <a:prstGeom prst="rect">
            <a:avLst/>
          </a:prstGeom>
        </p:spPr>
      </p:pic>
    </p:spTree>
    <p:extLst>
      <p:ext uri="{BB962C8B-B14F-4D97-AF65-F5344CB8AC3E}">
        <p14:creationId xmlns:p14="http://schemas.microsoft.com/office/powerpoint/2010/main" val="29341839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713</Words>
  <Application>Microsoft Office PowerPoint</Application>
  <PresentationFormat>ワイド画面</PresentationFormat>
  <Paragraphs>46</Paragraphs>
  <Slides>28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28</vt:i4>
      </vt:variant>
    </vt:vector>
  </HeadingPairs>
  <TitlesOfParts>
    <vt:vector size="32" baseType="lpstr">
      <vt:lpstr>游ゴシック</vt:lpstr>
      <vt:lpstr>游ゴシック Light</vt:lpstr>
      <vt:lpstr>Arial</vt:lpstr>
      <vt:lpstr>Office テーマ</vt:lpstr>
      <vt:lpstr>Finding shapes.py</vt:lpstr>
      <vt:lpstr>Before executing finding shape program, make sure to provide image</vt:lpstr>
      <vt:lpstr>PowerPoint プレゼンテーション</vt:lpstr>
      <vt:lpstr>PowerPoint プレゼンテーション</vt:lpstr>
      <vt:lpstr>PowerPoint プレゼンテーション</vt:lpstr>
      <vt:lpstr>recreate shape.py</vt:lpstr>
      <vt:lpstr>PowerPoint プレゼンテーション</vt:lpstr>
      <vt:lpstr>PowerPoint プレゼンテーション</vt:lpstr>
      <vt:lpstr>PowerPoint プレゼンテーション</vt:lpstr>
      <vt:lpstr>drag_on_image.py</vt:lpstr>
      <vt:lpstr>PowerPoint プレゼンテーション</vt:lpstr>
      <vt:lpstr>PowerPoint プレゼンテーション</vt:lpstr>
      <vt:lpstr>It is still at the trial version but it is working with the simple pictures.</vt:lpstr>
      <vt:lpstr>PowerPoint プレゼンテーション</vt:lpstr>
      <vt:lpstr>This time with more complex image.</vt:lpstr>
      <vt:lpstr>PowerPoint プレゼンテーション</vt:lpstr>
      <vt:lpstr>PowerPoint プレゼンテーション</vt:lpstr>
      <vt:lpstr>PowerPoint プレゼンテーション</vt:lpstr>
      <vt:lpstr>PowerPoint プレゼンテーション</vt:lpstr>
      <vt:lpstr>create objectshape from matched shape ids.py</vt:lpstr>
      <vt:lpstr>PowerPoint プレゼンテーション</vt:lpstr>
      <vt:lpstr>filling missing pixels in objectshape.py</vt:lpstr>
      <vt:lpstr>PowerPoint プレゼンテーション</vt:lpstr>
      <vt:lpstr>determine overall object shape from generated objectshape image.py</vt:lpstr>
      <vt:lpstr>PowerPoint プレゼンテーション</vt:lpstr>
      <vt:lpstr>PowerPoint プレゼンテーション</vt:lpstr>
      <vt:lpstr>PowerPoint プレゼンテーション</vt:lpstr>
      <vt:lpstr>Next plan is to determine the overall shapes basen on the chosen individual shapes.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shapes.py</dc:title>
  <dc:creator>宏泰 加島</dc:creator>
  <cp:lastModifiedBy>宏泰 加島</cp:lastModifiedBy>
  <cp:revision>34</cp:revision>
  <dcterms:created xsi:type="dcterms:W3CDTF">2019-10-29T22:30:55Z</dcterms:created>
  <dcterms:modified xsi:type="dcterms:W3CDTF">2019-11-09T04:06:19Z</dcterms:modified>
</cp:coreProperties>
</file>