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C++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kstatz@colum.edu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Introduction to templates</a:t>
            </a:r>
          </a:p>
          <a:p>
            <a:pPr lvl="1"/>
            <a:r>
              <a:rPr/>
              <a:t>Template Specialization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Templates are c++'s way of doing generic programming. Generic programming is where you dont always know the type at implementation time. Ordinarily in "business" code, we almost are always coding to a known type. This isnt always true when you are building code to help other developers or you just want to save yourself some time and make super generic base classes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template</a:t>
            </a:r>
            <a:r>
              <a:rPr sz="1800">
                <a:latin typeface="Courier"/>
              </a:rPr>
              <a:t> &lt;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T&gt;</a:t>
            </a:r>
            <a:br/>
            <a:r>
              <a:rPr sz="1800">
                <a:latin typeface="Courier"/>
              </a:rPr>
              <a:t>T add(T lhs, T rhs) 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lhs + rhs;</a:t>
            </a:r>
            <a:br/>
            <a:r>
              <a:rPr sz="1800">
                <a:latin typeface="Courier"/>
              </a:rPr>
              <a:t>}</a:t>
            </a:r>
          </a:p>
          <a:p>
            <a:pPr lvl="0" marL="0" indent="0">
              <a:buNone/>
            </a:pPr>
            <a:r>
              <a:rPr/>
              <a:t>This code snippet is a very basic example of how templates can be used to make a function more "generic". This function, instead of taking in an integer or a long we take any type and try and add them together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this to work, whatever is passed in must overload the operator for addition. If that isnt available, this code will fail to compile.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result = add&lt;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&gt;(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result = add&lt;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&gt;(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2.0</a:t>
            </a:r>
            <a:r>
              <a:rPr sz="1800">
                <a:latin typeface="Courier"/>
              </a:rPr>
              <a:t>);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// wont compile since std::string doesnt implement the `+` operator</a:t>
            </a:r>
            <a:br/>
            <a:r>
              <a:rPr sz="1800">
                <a:latin typeface="Courier"/>
              </a:rPr>
              <a:t>std::string result = add&lt;std::string&gt;(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);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C++ doesnt have a runtime so types have to be known at compile time. This means that every usage of a template for a new type results in the compiler generating code for that type. In the Above example the compiler will generate the below two methods respectively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add(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lhs,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rhs) 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lhs + rhs;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add(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lhs,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rhs) {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lhs + rhs;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C++ 2 Week 5</dc:title>
  <dc:creator>kstatz@colum.edu</dc:creator>
  <cp:keywords/>
  <dcterms:created xsi:type="dcterms:W3CDTF">2021-02-24T23:46:10Z</dcterms:created>
  <dcterms:modified xsi:type="dcterms:W3CDTF">2021-02-24T23:46:10Z</dcterms:modified>
</cp:coreProperties>
</file>