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11" Type="http://schemas.openxmlformats.org/officeDocument/2006/relationships/tableStyles" Target="tableStyles.xml" /><Relationship Id="rId10" Type="http://schemas.openxmlformats.org/officeDocument/2006/relationships/theme" Target="theme/theme1.xml" /><Relationship Id="rId1" Type="http://schemas.openxmlformats.org/officeDocument/2006/relationships/slideMaster" Target="slideMasters/slideMaster1.xml" /><Relationship Id="rId9" Type="http://schemas.openxmlformats.org/officeDocument/2006/relationships/viewProps" Target="viewProps.xml" /><Relationship Id="rId8"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p:spPr>
        <p:txBody>
          <a:bodyPr/>
          <a:lstStyle/>
          <a:p>
            <a:pPr lvl="0" marL="0" indent="0">
              <a:buNone/>
            </a:pPr>
            <a:br/>
            <a:br/>
            <a:r>
              <a:rPr/>
              <a:t>Karl</a:t>
            </a:r>
            <a:r>
              <a:rPr/>
              <a:t> </a:t>
            </a:r>
            <a:r>
              <a:rPr/>
              <a:t>Statz</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Types</a:t>
            </a:r>
            <a:r>
              <a:rPr/>
              <a:t> </a:t>
            </a:r>
            <a:r>
              <a:rPr/>
              <a:t>and</a:t>
            </a:r>
            <a:r>
              <a:rPr/>
              <a:t> </a:t>
            </a:r>
            <a:r>
              <a:rPr/>
              <a:t>Pointers</a:t>
            </a:r>
          </a:p>
        </p:txBody>
      </p:sp>
      <p:sp>
        <p:nvSpPr>
          <p:cNvPr id="3" name="Content Placeholder 2"/>
          <p:cNvSpPr>
            <a:spLocks noGrp="1"/>
          </p:cNvSpPr>
          <p:nvPr>
            <p:ph idx="1"/>
          </p:nvPr>
        </p:nvSpPr>
        <p:spPr/>
        <p:txBody>
          <a:bodyPr/>
          <a:lstStyle/>
          <a:p>
            <a:pPr lvl="0" marL="0" indent="0">
              <a:buNone/>
            </a:pPr>
            <a:r>
              <a:rPr/>
              <a:t>C++, as we all know by now is a strongly, statically typed language. All variables must have a type and types cannot be changed at runtime.</a:t>
            </a:r>
          </a:p>
          <a:p>
            <a:pPr lvl="0" marL="1270000" indent="0">
              <a:buNone/>
            </a:pPr>
            <a:r>
              <a:rPr sz="1800">
                <a:solidFill>
                  <a:srgbClr val="902000"/>
                </a:solidFill>
                <a:latin typeface="Courier"/>
              </a:rPr>
              <a:t>int</a:t>
            </a:r>
            <a:r>
              <a:rPr sz="1800">
                <a:latin typeface="Courier"/>
              </a:rPr>
              <a:t> x = </a:t>
            </a:r>
            <a:r>
              <a:rPr sz="1800">
                <a:solidFill>
                  <a:srgbClr val="40A070"/>
                </a:solidFill>
                <a:latin typeface="Courier"/>
              </a:rPr>
              <a:t>10</a:t>
            </a:r>
            <a:r>
              <a:rPr sz="1800">
                <a:latin typeface="Courier"/>
              </a:rPr>
              <a: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Auto</a:t>
            </a:r>
            <a:r>
              <a:rPr/>
              <a:t> </a:t>
            </a:r>
            <a:r>
              <a:rPr/>
              <a:t>Types</a:t>
            </a:r>
          </a:p>
        </p:txBody>
      </p:sp>
      <p:sp>
        <p:nvSpPr>
          <p:cNvPr id="3" name="Content Placeholder 2"/>
          <p:cNvSpPr>
            <a:spLocks noGrp="1"/>
          </p:cNvSpPr>
          <p:nvPr>
            <p:ph idx="1"/>
          </p:nvPr>
        </p:nvSpPr>
        <p:spPr/>
        <p:txBody>
          <a:bodyPr/>
          <a:lstStyle/>
          <a:p>
            <a:pPr lvl="0" marL="0" indent="0">
              <a:buNone/>
            </a:pPr>
            <a:r>
              <a:rPr/>
              <a:t>Even when we use the `auto` type we are still getting a strongly typed variable it is just decided by the compiler instead of us. This often saves time but where types can be ambiguous.</a:t>
            </a:r>
          </a:p>
          <a:p>
            <a:pPr lvl="0" marL="0" indent="0">
              <a:buNone/>
            </a:pPr>
            <a:r>
              <a:rPr/>
              <a:t>a proper use of auto is when the type the compiler will assign you is obvious</a:t>
            </a:r>
          </a:p>
          <a:p>
            <a:pPr lvl="0" marL="1270000" indent="0">
              <a:buNone/>
            </a:pPr>
            <a:r>
              <a:rPr sz="1800" b="1">
                <a:solidFill>
                  <a:srgbClr val="007020"/>
                </a:solidFill>
                <a:latin typeface="Courier"/>
              </a:rPr>
              <a:t>auto</a:t>
            </a:r>
            <a:r>
              <a:rPr sz="1800">
                <a:latin typeface="Courier"/>
              </a:rPr>
              <a:t> x = </a:t>
            </a:r>
            <a:r>
              <a:rPr sz="1800" b="1">
                <a:solidFill>
                  <a:srgbClr val="007020"/>
                </a:solidFill>
                <a:latin typeface="Courier"/>
              </a:rPr>
              <a:t>new</a:t>
            </a:r>
            <a:r>
              <a:rPr sz="1800">
                <a:latin typeface="Courier"/>
              </a:rPr>
              <a:t> std::vector&lt;</a:t>
            </a:r>
            <a:r>
              <a:rPr sz="1800">
                <a:solidFill>
                  <a:srgbClr val="902000"/>
                </a:solidFill>
                <a:latin typeface="Courier"/>
              </a:rPr>
              <a:t>int</a:t>
            </a:r>
            <a:r>
              <a:rPr sz="1800">
                <a:latin typeface="Courier"/>
              </a:rPr>
              <a:t>&gt;();</a:t>
            </a:r>
          </a:p>
          <a:p>
            <a:pPr lvl="0" marL="0" indent="0">
              <a:buNone/>
            </a:pPr>
            <a:r>
              <a:rPr/>
              <a:t>the return type of this expression is obviously std::vector&lt;int&gt;* so typing it all out is redundant.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Unclear</a:t>
            </a:r>
            <a:r>
              <a:rPr/>
              <a:t> </a:t>
            </a:r>
            <a:r>
              <a:rPr/>
              <a:t>Auto</a:t>
            </a:r>
            <a:r>
              <a:rPr/>
              <a:t> </a:t>
            </a:r>
            <a:r>
              <a:rPr/>
              <a:t>Usage</a:t>
            </a:r>
          </a:p>
        </p:txBody>
      </p:sp>
      <p:sp>
        <p:nvSpPr>
          <p:cNvPr id="3" name="Content Placeholder 2"/>
          <p:cNvSpPr>
            <a:spLocks noGrp="1"/>
          </p:cNvSpPr>
          <p:nvPr>
            <p:ph idx="1"/>
          </p:nvPr>
        </p:nvSpPr>
        <p:spPr/>
        <p:txBody>
          <a:bodyPr/>
          <a:lstStyle/>
          <a:p>
            <a:pPr lvl="0" marL="0" indent="0">
              <a:buNone/>
            </a:pPr>
            <a:r>
              <a:rPr/>
              <a:t>This function isnt explicit in its return type from what it is named so the auto return value is going to be hard to figure out unless you go to the definition of getValues/0</a:t>
            </a:r>
          </a:p>
          <a:p>
            <a:pPr lvl="0" marL="1270000" indent="0">
              <a:buNone/>
            </a:pPr>
            <a:r>
              <a:rPr sz="1800">
                <a:latin typeface="Courier"/>
              </a:rPr>
              <a:t>std::vector&lt;</a:t>
            </a:r>
            <a:r>
              <a:rPr sz="1800">
                <a:solidFill>
                  <a:srgbClr val="902000"/>
                </a:solidFill>
                <a:latin typeface="Courier"/>
              </a:rPr>
              <a:t>int</a:t>
            </a:r>
            <a:r>
              <a:rPr sz="1800">
                <a:latin typeface="Courier"/>
              </a:rPr>
              <a:t>&gt;* getValues() {</a:t>
            </a:r>
            <a:br/>
            <a:r>
              <a:rPr sz="1800">
                <a:latin typeface="Courier"/>
              </a:rPr>
              <a:t>  </a:t>
            </a:r>
            <a:r>
              <a:rPr sz="1800" i="1">
                <a:solidFill>
                  <a:srgbClr val="60A0B0"/>
                </a:solidFill>
                <a:latin typeface="Courier"/>
              </a:rPr>
              <a:t>// return values</a:t>
            </a:r>
            <a:br/>
            <a:r>
              <a:rPr sz="1800">
                <a:latin typeface="Courier"/>
              </a:rPr>
              <a:t>}</a:t>
            </a:r>
            <a:br/>
            <a:br/>
            <a:r>
              <a:rPr sz="1800" b="1">
                <a:solidFill>
                  <a:srgbClr val="007020"/>
                </a:solidFill>
                <a:latin typeface="Courier"/>
              </a:rPr>
              <a:t>auto</a:t>
            </a:r>
            <a:r>
              <a:rPr sz="1800">
                <a:latin typeface="Courier"/>
              </a:rPr>
              <a:t> vals = getValues();</a:t>
            </a:r>
          </a:p>
          <a:p>
            <a:pPr lvl="0" marL="0" indent="0">
              <a:buNone/>
            </a:pPr>
            <a:r>
              <a:rPr/>
              <a:t>It is often best to manually set the type of values that are returned from functions unless doing so would be redundant. Often times we over use auto because fancy editors will tell us with a simple hover what the type is. Never assume another developer has the same editor settings as you unless you have jedi mind tricked them into using your setup.</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Proper</a:t>
            </a:r>
            <a:r>
              <a:rPr/>
              <a:t> </a:t>
            </a:r>
            <a:r>
              <a:rPr/>
              <a:t>type</a:t>
            </a:r>
            <a:r>
              <a:rPr/>
              <a:t> </a:t>
            </a:r>
            <a:r>
              <a:rPr/>
              <a:t>casting</a:t>
            </a:r>
          </a:p>
        </p:txBody>
      </p:sp>
      <p:sp>
        <p:nvSpPr>
          <p:cNvPr id="3" name="Content Placeholder 2"/>
          <p:cNvSpPr>
            <a:spLocks noGrp="1"/>
          </p:cNvSpPr>
          <p:nvPr>
            <p:ph idx="1"/>
          </p:nvPr>
        </p:nvSpPr>
        <p:spPr/>
        <p:txBody>
          <a:bodyPr/>
          <a:lstStyle/>
          <a:p>
            <a:pPr lvl="0" marL="0" indent="0">
              <a:buNone/>
            </a:pPr>
            <a:r>
              <a:rPr/>
              <a:t>When we have types that are A) set when the variable is declared and cant change we often times need to convert one type to another to satisfy an Apia</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t>
            </a:r>
            <a:r>
              <a:rPr/>
              <a:t> </a:t>
            </a:r>
            <a:r>
              <a:rPr/>
              <a:t>style</a:t>
            </a:r>
          </a:p>
        </p:txBody>
      </p:sp>
      <p:sp>
        <p:nvSpPr>
          <p:cNvPr id="3" name="Content Placeholder 2"/>
          <p:cNvSpPr>
            <a:spLocks noGrp="1"/>
          </p:cNvSpPr>
          <p:nvPr>
            <p:ph idx="1"/>
          </p:nvPr>
        </p:nvSpPr>
        <p:spPr/>
        <p:txBody>
          <a:bodyPr/>
          <a:lstStyle/>
          <a:p>
            <a:pPr lvl="0" marL="0" indent="0">
              <a:buNone/>
            </a:pPr>
            <a:r>
              <a:rPr/>
              <a:t>C style casting is the old favorite from a bygone era.</a:t>
            </a:r>
          </a:p>
          <a:p>
            <a:pPr lvl="0" marL="1270000" indent="0">
              <a:buNone/>
            </a:pPr>
            <a:r>
              <a:rPr sz="1800">
                <a:latin typeface="Courier"/>
              </a:rPr>
              <a:t>int a = 10;
float f = (int)a;
</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Karl Statz</dc:creator>
  <cp:keywords/>
  <dcterms:created xsi:type="dcterms:W3CDTF">2021-03-11T00:46:18Z</dcterms:created>
  <dcterms:modified xsi:type="dcterms:W3CDTF">2021-03-11T00:46:18Z</dcterms:modified>
</cp:coreProperties>
</file>