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73" r:id="rId5"/>
    <p:sldId id="272" r:id="rId6"/>
    <p:sldId id="271" r:id="rId7"/>
    <p:sldId id="276" r:id="rId8"/>
    <p:sldId id="277" r:id="rId9"/>
    <p:sldId id="278" r:id="rId10"/>
    <p:sldId id="279" r:id="rId11"/>
    <p:sldId id="270" r:id="rId12"/>
    <p:sldId id="274" r:id="rId13"/>
    <p:sldId id="275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59CA-ADAC-458E-9133-5824FB72E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2877C-E9B0-4C0C-A221-3EE251AC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9A74DF-A2D5-4832-9F4C-3E0BDC73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743767-9A09-436E-8170-0D6AA6F6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F577EE-29EA-4B34-B1EB-14614547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12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25D1D-6526-450B-8227-3B7D8D46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CCFFE3-C925-42A1-8B1C-660C43EA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6BB44-F5F0-4DD7-91FA-F9472A0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2D1A0-99E5-4502-AFE8-9997B5CE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D5D8A-2AF2-4409-98AB-3A71748B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C8AE55-0835-4A93-89FD-28718A509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416D6F-49A8-4875-8FD4-6D35EFA70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1999FC-64D1-45D2-8D53-95E2A6A9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31CA5-4487-40B4-90A8-AD9077F1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6F36D-B6B2-4DCA-A5DE-7B00C38A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3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41825-93A1-4A62-B94E-076A163A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31B51-08A4-4D8F-B3A1-3E5FE16D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6008D-8CC3-470A-9A27-62A76075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39DA8-3771-45CB-9166-D2B84FB1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F4907-BCD4-45E8-AAE1-753F0D81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EDA41-360B-458E-BFED-E1F23F1B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DF4F3F-3908-47D7-AA87-03719367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48559-D822-46FE-9C77-669645DF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14EF8-42F1-4BCF-9F55-7F1ACE4E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C5F9E-48AA-41F0-947F-18BBE5F5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43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800B2-B59F-4792-8916-88CF51AC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E85C8-2F77-48E4-AFC9-3E6557FAC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3A9EF-8C75-42C8-B1D1-7308F0EDC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26BEC4-88FD-448F-BB0C-9349D959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A93C3C-8692-47A5-9D7B-F0A56816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899DBE-1EA9-4393-93B7-75262234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D5DE3-AF4C-4EC4-BA84-04E4E006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4DAE9E-D4B9-466D-B6DB-B1354266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4DC81B-DC17-4C2C-808B-5B85EF8A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8E54EE-7386-478D-AA03-5F677835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D140D2-88A9-4956-909D-B8DA34072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906D61-E281-4AC7-A357-42A26095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5E5E9B-AD3C-4F78-A9CC-4C322038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5E7E5A-C9CA-477C-BA87-ADEC59B1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6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EEA12-87EC-4AED-AB29-4E8DA6C0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FEF79F-A51A-4732-8C16-10ADDBD7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767343-AD18-43D1-A909-6320AE7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CB2ED9-891A-460F-8F9C-CECB75DC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5284DE-0BCA-454F-B576-560858EB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64DF0A-855A-4F23-9D8F-7C44FF5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96CB65-E7D4-49A0-A12B-CE4DEBD3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3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1FAB5-4ECA-4178-B29B-EDA69407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F9D5C-5A00-466A-B4A7-7963A6EA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25FD1F-2EEB-436D-90E2-FBB5DAF9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589391-A281-4461-8F4A-09389EC6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353CE-849C-4633-83E8-D210C60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21221-5649-4464-9A50-B3E2CEC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3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36923-39DE-4D45-A4C8-BF852FB5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34DED9-1E97-48D6-BDC1-29785808F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96884-A32F-4D28-89D9-0645ED63B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CA701F-1540-4B08-8C7F-AC6B28DB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626F1-250A-4521-A768-F9686D8B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B22E76-9748-4BA4-BF63-F4127091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8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2EC33-AA44-402C-813E-A158FF7A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F1BDFA-6435-4BF3-B02F-A4C58763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9F36C6-E997-4A08-AC84-97BA82350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FDDE-D307-4082-BB56-487961FAB3FF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00F0B-9EAF-40E6-885E-1F10A4CAF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DEDEB-EE30-4B9C-893C-59661924B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D872-077C-4345-AD89-C6C661DF6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2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08B3F-F47F-4D88-ADA4-4C78E34C4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400" b="1" dirty="0"/>
              <a:t>КУРСОВАЯ РАБОТА</a:t>
            </a:r>
            <a:br>
              <a:rPr lang="ru-RU" sz="2400" b="1" dirty="0"/>
            </a:br>
            <a:r>
              <a:rPr lang="ru-RU" sz="2400" b="1" dirty="0"/>
              <a:t>по ПМ.07 «</a:t>
            </a:r>
            <a:r>
              <a:rPr lang="ru-RU" sz="2400" b="1" dirty="0" err="1"/>
              <a:t>Соадминистрирование</a:t>
            </a:r>
            <a:r>
              <a:rPr lang="ru-RU" sz="2400" b="1" dirty="0"/>
              <a:t> и автоматизация баз данных и серверов»</a:t>
            </a:r>
            <a:br>
              <a:rPr lang="ru-RU" sz="2400" b="1" dirty="0"/>
            </a:br>
            <a:r>
              <a:rPr lang="ru-RU" sz="2400" b="1" dirty="0"/>
              <a:t>МДК.07.01 «Управление и автоматизация баз данных»</a:t>
            </a:r>
            <a:br>
              <a:rPr lang="ru-RU" sz="2400" b="1" dirty="0"/>
            </a:br>
            <a:r>
              <a:rPr lang="ru-RU" sz="2400" b="1" dirty="0"/>
              <a:t>Разработка программного обеспечения «Лаборатория №20»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B1814A-5498-4EEE-B656-8FDBD43E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Работу выполнил студент группы 18ИП1</a:t>
            </a:r>
          </a:p>
          <a:p>
            <a:pPr algn="r"/>
            <a:r>
              <a:rPr lang="ru-RU" dirty="0"/>
              <a:t>Ершов Д.А.</a:t>
            </a:r>
          </a:p>
          <a:p>
            <a:pPr algn="r"/>
            <a:r>
              <a:rPr lang="ru-RU" dirty="0"/>
              <a:t>Руководитель работы</a:t>
            </a:r>
          </a:p>
          <a:p>
            <a:pPr algn="r"/>
            <a:r>
              <a:rPr lang="ru-RU" dirty="0"/>
              <a:t>Коврова А.С.</a:t>
            </a:r>
          </a:p>
        </p:txBody>
      </p:sp>
    </p:spTree>
    <p:extLst>
      <p:ext uri="{BB962C8B-B14F-4D97-AF65-F5344CB8AC3E}">
        <p14:creationId xmlns:p14="http://schemas.microsoft.com/office/powerpoint/2010/main" val="23549663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Основной функционал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C16A0-BCCB-495B-AEA3-F3FD22DEDD77}"/>
              </a:ext>
            </a:extLst>
          </p:cNvPr>
          <p:cNvSpPr txBox="1"/>
          <p:nvPr/>
        </p:nvSpPr>
        <p:spPr>
          <a:xfrm>
            <a:off x="4800600" y="964842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Пациент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86C598-02EB-46B0-A597-FF9349D7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04" y="2133276"/>
            <a:ext cx="5242448" cy="39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618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4166247" y="254000"/>
            <a:ext cx="3859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Реализация отчетов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9580D3-BB48-4686-A02C-6F2D4E53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7" y="1193800"/>
            <a:ext cx="5333723" cy="40104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2A3F38-01AB-4A30-B466-0A8FCA1B9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02" y="5456277"/>
            <a:ext cx="4448796" cy="11336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F567F6-D91D-4A58-A39B-08853D1A7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153" y="3235145"/>
            <a:ext cx="36576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6446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4915223" y="254000"/>
            <a:ext cx="236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Работа с </a:t>
            </a:r>
            <a:r>
              <a:rPr lang="en-US" sz="3200" dirty="0"/>
              <a:t>git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5DCCFB-594A-405A-AA16-B4C9805E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9" y="1263114"/>
            <a:ext cx="10773022" cy="45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395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4915223" y="254000"/>
            <a:ext cx="236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Работа с </a:t>
            </a:r>
            <a:r>
              <a:rPr lang="en-US" sz="3200" dirty="0"/>
              <a:t>git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E540AA-7D50-4366-9197-B2E2F3DF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079500"/>
            <a:ext cx="3846513" cy="13581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5CFD91-A5F6-48AC-B913-DDD5AEAFE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84" y="1411688"/>
            <a:ext cx="7065353" cy="2407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01FB48-EFC1-4A19-9BCB-9236DB824B03}"/>
              </a:ext>
            </a:extLst>
          </p:cNvPr>
          <p:cNvSpPr txBox="1"/>
          <p:nvPr/>
        </p:nvSpPr>
        <p:spPr>
          <a:xfrm>
            <a:off x="674687" y="6045200"/>
            <a:ext cx="526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https://github.com/ProgrammingClubYPEC/laboratory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21790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88762-FA19-4B0F-A946-214AF7106E43}"/>
              </a:ext>
            </a:extLst>
          </p:cNvPr>
          <p:cNvSpPr txBox="1"/>
          <p:nvPr/>
        </p:nvSpPr>
        <p:spPr>
          <a:xfrm>
            <a:off x="3648054" y="2882900"/>
            <a:ext cx="4895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9754888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5A49C-A5AD-4FF6-9CFE-5BA76039236C}"/>
              </a:ext>
            </a:extLst>
          </p:cNvPr>
          <p:cNvSpPr txBox="1"/>
          <p:nvPr/>
        </p:nvSpPr>
        <p:spPr>
          <a:xfrm>
            <a:off x="5157987" y="200297"/>
            <a:ext cx="1876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Введение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13E44-3630-4346-ADAD-D1B35507C37D}"/>
              </a:ext>
            </a:extLst>
          </p:cNvPr>
          <p:cNvSpPr txBox="1"/>
          <p:nvPr/>
        </p:nvSpPr>
        <p:spPr>
          <a:xfrm>
            <a:off x="406400" y="785072"/>
            <a:ext cx="1178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курсовой работы является разработка нового программного обеспечения АИС «Лаборатория №20».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Задачами курсовой работы являются: проанализировать предметную область, провести анализ аналогов и прототипов, разработать первичную документацию, спроектировать и разработать АИС.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данной работы является – медицинская лаборатория. Предмет исследования – автоматизация процессов формирования заказов и отчетов об услугах лаборатории.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1F77D0-1DDF-4BEF-B6FC-FCFA93FED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57" y="2418834"/>
            <a:ext cx="5473318" cy="39761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6E4E8E-D2DB-4B49-90FA-5F57361D5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35" y="2952535"/>
            <a:ext cx="1877871" cy="2908730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FA275625-5070-42D4-AAE8-9C13F8016FDD}"/>
              </a:ext>
            </a:extLst>
          </p:cNvPr>
          <p:cNvSpPr/>
          <p:nvPr/>
        </p:nvSpPr>
        <p:spPr>
          <a:xfrm>
            <a:off x="4355538" y="4229100"/>
            <a:ext cx="903487" cy="355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8590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Проектирование АИС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57DA0F-689A-47C7-BFA2-8DE50447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09" y="1257757"/>
            <a:ext cx="7383387" cy="4177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F7542-7C5E-46B9-B2B7-403F5A46127A}"/>
              </a:ext>
            </a:extLst>
          </p:cNvPr>
          <p:cNvSpPr txBox="1"/>
          <p:nvPr/>
        </p:nvSpPr>
        <p:spPr>
          <a:xfrm>
            <a:off x="3241352" y="5790964"/>
            <a:ext cx="590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Концепт разработки АИС используя </a:t>
            </a:r>
            <a:r>
              <a:rPr lang="en-US" dirty="0"/>
              <a:t>WPF (.NET Framework)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B7E142-8F06-442E-8825-18486A363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71"/>
          <a:stretch/>
        </p:blipFill>
        <p:spPr>
          <a:xfrm>
            <a:off x="691557" y="2146993"/>
            <a:ext cx="1048343" cy="41778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C6C2951-E00D-4FFC-9F8E-FAFE62034D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0903"/>
          <a:stretch/>
        </p:blipFill>
        <p:spPr>
          <a:xfrm>
            <a:off x="10208485" y="2146993"/>
            <a:ext cx="1030263" cy="406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9030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400748" y="152400"/>
            <a:ext cx="5390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Диаграмма «сущность-связь»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F6F3CF-8530-444E-8AA2-00D55A0D6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98" y="866441"/>
            <a:ext cx="8457302" cy="56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850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4907043" y="215900"/>
            <a:ext cx="2377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Дизайн АИС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C741F0-03A6-4B3E-9BEE-022ED5FD5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10" y="952692"/>
            <a:ext cx="5334984" cy="33799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C96BE8-39A4-477F-B72A-DF3372A8E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3" y="990792"/>
            <a:ext cx="4544374" cy="34285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C13B99-1805-4DF9-BA87-26397214D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82" y="3302031"/>
            <a:ext cx="4544374" cy="33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6171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Основной функционал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762E32-8666-4E82-B94F-AE3C2C99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94" y="1930480"/>
            <a:ext cx="2717800" cy="42097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1E7DB6-65FA-4143-BC4B-82BDDC78D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930480"/>
            <a:ext cx="2717800" cy="4209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FC16A0-BCCB-495B-AEA3-F3FD22DEDD77}"/>
              </a:ext>
            </a:extLst>
          </p:cNvPr>
          <p:cNvSpPr txBox="1"/>
          <p:nvPr/>
        </p:nvSpPr>
        <p:spPr>
          <a:xfrm>
            <a:off x="4762500" y="1142642"/>
            <a:ext cx="2153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2556834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670AD1-1319-4DDB-9A0D-970C9C793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04" y="1568651"/>
            <a:ext cx="4952092" cy="31374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F0D95C-3E97-4654-9006-32928D2CC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06" y="3447676"/>
            <a:ext cx="3978800" cy="2991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Основной функционал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C16A0-BCCB-495B-AEA3-F3FD22DEDD77}"/>
              </a:ext>
            </a:extLst>
          </p:cNvPr>
          <p:cNvSpPr txBox="1"/>
          <p:nvPr/>
        </p:nvSpPr>
        <p:spPr>
          <a:xfrm>
            <a:off x="4800600" y="964842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Лаборант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8E7769-1B35-4AA4-A0BB-827C1DCE4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97" y="2584253"/>
            <a:ext cx="3723846" cy="2359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866EF7-54E0-47AC-9113-5FDEC23C3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3" y="3670300"/>
            <a:ext cx="3811690" cy="27690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81A562-5F2B-44D6-B22C-7A079B2EA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9" y="1017931"/>
            <a:ext cx="3883678" cy="24605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AABBC65-047D-4D92-8A2B-6A8259A37A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14" y="3122233"/>
            <a:ext cx="1648208" cy="71784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42EA6B6-84D1-4380-A97B-CFBE9005B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68" y="5840069"/>
            <a:ext cx="3200852" cy="81563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19BCCB5-6ED6-43E3-BDB3-738DDC29B9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84" y="1679918"/>
            <a:ext cx="1126729" cy="11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6166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Основной функционал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C16A0-BCCB-495B-AEA3-F3FD22DEDD77}"/>
              </a:ext>
            </a:extLst>
          </p:cNvPr>
          <p:cNvSpPr txBox="1"/>
          <p:nvPr/>
        </p:nvSpPr>
        <p:spPr>
          <a:xfrm>
            <a:off x="4800600" y="964842"/>
            <a:ext cx="1671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Бухгалтер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78E255-3428-42AA-9E37-2F114EF2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53" y="2632775"/>
            <a:ext cx="5280548" cy="39839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E62028-5D4E-4C96-9486-E75F548F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67" y="1970788"/>
            <a:ext cx="5155927" cy="38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539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66ED1D-F783-4CE1-B2BE-A9A5B0EA65D5}"/>
              </a:ext>
            </a:extLst>
          </p:cNvPr>
          <p:cNvSpPr txBox="1"/>
          <p:nvPr/>
        </p:nvSpPr>
        <p:spPr>
          <a:xfrm>
            <a:off x="3773194" y="241300"/>
            <a:ext cx="464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Основной функционал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C16A0-BCCB-495B-AEA3-F3FD22DEDD77}"/>
              </a:ext>
            </a:extLst>
          </p:cNvPr>
          <p:cNvSpPr txBox="1"/>
          <p:nvPr/>
        </p:nvSpPr>
        <p:spPr>
          <a:xfrm>
            <a:off x="4800600" y="964842"/>
            <a:ext cx="258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Администратор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3A9FEF-9E81-47C3-A027-FEB578B00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9" y="1934213"/>
            <a:ext cx="5075742" cy="399723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A114FB-3BC9-46AB-A2E9-3869F6BA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58" y="1917459"/>
            <a:ext cx="5075742" cy="39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646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166</Words>
  <Application>Microsoft Office PowerPoint</Application>
  <PresentationFormat>Широкоэкранный</PresentationFormat>
  <Paragraphs>28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КУРСОВАЯ РАБОТА по ПМ.07 «Соадминистрирование и автоматизация баз данных и серверов» МДК.07.01 «Управление и автоматизация баз данных» Разработка программного обеспечения «Лаборатория №20»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ПМ.07 «Соадминистрирование и автоматизация баз данных и серверов» МДК.07.01 «Управление и автоматизация баз данных» Разработка программного обеспечения «Лаборатория №20»</dc:title>
  <dc:creator>Alex Mayson</dc:creator>
  <cp:lastModifiedBy>Alex Mayson</cp:lastModifiedBy>
  <cp:revision>2</cp:revision>
  <dcterms:created xsi:type="dcterms:W3CDTF">2022-03-03T03:41:06Z</dcterms:created>
  <dcterms:modified xsi:type="dcterms:W3CDTF">2022-03-03T04:30:46Z</dcterms:modified>
</cp:coreProperties>
</file>