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9" Type="http://schemas.openxmlformats.org/officeDocument/2006/relationships/theme" Target="../theme/theme2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8060402020202020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Tubes </a:t>
            </a:r>
            <a:r>
              <a:rPr lang="id-ID" dirty="0" smtClean="0"/>
              <a:t>ppkpl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KelomPOK 7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Nama Kelompok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Anzas Febriana</a:t>
            </a:r>
            <a:endParaRPr lang="id-ID" dirty="0" smtClean="0"/>
          </a:p>
          <a:p>
            <a:r>
              <a:rPr lang="id-ID" dirty="0" smtClean="0"/>
              <a:t>Mohamad Fiqri Rahardian</a:t>
            </a:r>
            <a:endParaRPr lang="id-ID" dirty="0" smtClean="0"/>
          </a:p>
          <a:p>
            <a:r>
              <a:rPr lang="id-ID" dirty="0" smtClean="0"/>
              <a:t>Raden Muhammad Saleh </a:t>
            </a:r>
            <a:r>
              <a:rPr lang="x-none" altLang="id-ID" dirty="0" smtClean="0"/>
              <a:t>Idris</a:t>
            </a:r>
            <a:endParaRPr lang="x-none" altLang="id-ID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fungsional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1413" y="1949042"/>
          <a:ext cx="990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1661"/>
                <a:gridCol w="6044339"/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ID</a:t>
                      </a:r>
                      <a:r>
                        <a:rPr lang="id-ID" baseline="0" dirty="0" smtClean="0"/>
                        <a:t> Kebutuhan fungsional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Kebutuhan Fungsional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SKPL-F001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Registrasi </a:t>
                      </a:r>
                      <a:r>
                        <a:rPr lang="x-none" altLang="id-ID" dirty="0" smtClean="0"/>
                        <a:t>Mahasiswa</a:t>
                      </a:r>
                      <a:endParaRPr lang="x-none" altLang="id-ID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SKPL-F002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Login </a:t>
                      </a:r>
                      <a:r>
                        <a:rPr lang="x-none" altLang="id-ID" dirty="0" smtClean="0"/>
                        <a:t>M</a:t>
                      </a:r>
                      <a:r>
                        <a:rPr lang="id-ID" dirty="0" smtClean="0"/>
                        <a:t>ahasiswa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SKPL-F003 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Login </a:t>
                      </a:r>
                      <a:r>
                        <a:rPr lang="x-none" altLang="id-ID" dirty="0" smtClean="0"/>
                        <a:t>T</a:t>
                      </a:r>
                      <a:r>
                        <a:rPr lang="id-ID" dirty="0" smtClean="0"/>
                        <a:t>eknisi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SKPL-F004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Ubah </a:t>
                      </a:r>
                      <a:r>
                        <a:rPr lang="x-none" altLang="id-ID" dirty="0" smtClean="0"/>
                        <a:t>P</a:t>
                      </a:r>
                      <a:r>
                        <a:rPr lang="id-ID" dirty="0" smtClean="0"/>
                        <a:t>assword </a:t>
                      </a:r>
                      <a:r>
                        <a:rPr lang="x-none" altLang="id-ID" dirty="0" smtClean="0"/>
                        <a:t>M</a:t>
                      </a:r>
                      <a:r>
                        <a:rPr lang="id-ID" dirty="0" smtClean="0"/>
                        <a:t>ahasiswa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SKPL-F005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Ubah </a:t>
                      </a:r>
                      <a:r>
                        <a:rPr lang="x-none" altLang="id-ID" dirty="0" smtClean="0"/>
                        <a:t>P</a:t>
                      </a:r>
                      <a:r>
                        <a:rPr lang="id-ID" dirty="0" smtClean="0"/>
                        <a:t>assword teknisi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SKPL-F006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Pinjam barang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SKPL-F007</a:t>
                      </a:r>
                      <a:endParaRPr lang="id-ID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Pengembalian barang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SKPL-F008</a:t>
                      </a:r>
                      <a:endParaRPr lang="id-ID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Verifikasi Peminjaman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SKPL-F009</a:t>
                      </a:r>
                      <a:endParaRPr lang="id-ID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Verifikasi Pengembalian</a:t>
                      </a:r>
                      <a:endParaRPr lang="id-ID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/>
                        <a:t>SKPL-F010</a:t>
                      </a:r>
                      <a:endParaRPr lang="id-ID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Menampilkan </a:t>
                      </a:r>
                      <a:r>
                        <a:rPr lang="x-none" altLang="id-ID" dirty="0" smtClean="0"/>
                        <a:t>D</a:t>
                      </a:r>
                      <a:r>
                        <a:rPr lang="id-ID" dirty="0" smtClean="0"/>
                        <a:t>ata </a:t>
                      </a:r>
                      <a:r>
                        <a:rPr lang="x-none" altLang="id-ID" dirty="0" smtClean="0"/>
                        <a:t>B</a:t>
                      </a:r>
                      <a:r>
                        <a:rPr lang="id-ID" dirty="0" smtClean="0"/>
                        <a:t>arang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Use case</a:t>
            </a:r>
            <a:endParaRPr lang="id-ID" dirty="0"/>
          </a:p>
        </p:txBody>
      </p:sp>
      <p:pic>
        <p:nvPicPr>
          <p:cNvPr id="4" name="Content Placeholder 3" descr="C:\Users\Fiqri\3D Objects\zz.png"/>
          <p:cNvPicPr>
            <a:picLocks noGrp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638" y="1792287"/>
            <a:ext cx="5589736" cy="4308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Class diagram</a:t>
            </a:r>
            <a:endParaRPr lang="id-ID" dirty="0"/>
          </a:p>
        </p:txBody>
      </p:sp>
      <p:pic>
        <p:nvPicPr>
          <p:cNvPr id="4" name="Picture 3" descr="C:\Users\Fiqri\3D Objects\Goleem.pn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886" y="1621471"/>
            <a:ext cx="5839052" cy="475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Strategi pengujian 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7"/>
            <a:ext cx="6800805" cy="3541714"/>
          </a:xfrm>
        </p:spPr>
        <p:txBody>
          <a:bodyPr>
            <a:normAutofit fontScale="92500" lnSpcReduction="10000"/>
          </a:bodyPr>
          <a:lstStyle/>
          <a:p>
            <a:r>
              <a:rPr lang="id-ID"/>
              <a:t>Penguji </a:t>
            </a:r>
            <a:r>
              <a:rPr lang="id-ID" smtClean="0"/>
              <a:t>perangkat lunak </a:t>
            </a:r>
            <a:r>
              <a:rPr lang="id-ID" dirty="0"/>
              <a:t>merupakan </a:t>
            </a:r>
            <a:r>
              <a:rPr lang="id-ID"/>
              <a:t>developer </a:t>
            </a:r>
            <a:r>
              <a:rPr lang="id-ID" smtClean="0"/>
              <a:t>itu sendiri,strategi pengujian yang </a:t>
            </a:r>
            <a:r>
              <a:rPr lang="id-ID" dirty="0"/>
              <a:t>dipakai ialah metode bottom-up karena </a:t>
            </a:r>
            <a:r>
              <a:rPr lang="id-ID"/>
              <a:t>developer </a:t>
            </a:r>
            <a:r>
              <a:rPr lang="id-ID" smtClean="0"/>
              <a:t>membuat modul-modul dari modul </a:t>
            </a:r>
            <a:r>
              <a:rPr lang="id-ID"/>
              <a:t>yang </a:t>
            </a:r>
            <a:r>
              <a:rPr lang="id-ID" smtClean="0"/>
              <a:t>tidak memiliki relasi terhadap modul lainnya dan teknik pengujian yang digunakan </a:t>
            </a:r>
            <a:r>
              <a:rPr lang="id-ID" dirty="0"/>
              <a:t>adalah </a:t>
            </a:r>
            <a:r>
              <a:rPr lang="id-ID"/>
              <a:t>black-box </a:t>
            </a:r>
            <a:r>
              <a:rPr lang="id-ID" smtClean="0"/>
              <a:t>karena developer menguji diakhir ketika perangkat lunak sudah jadi dan tidak melihat kode program</a:t>
            </a:r>
            <a:r>
              <a:rPr lang="id-ID" dirty="0"/>
              <a:t>, </a:t>
            </a:r>
            <a:r>
              <a:rPr lang="id-ID"/>
              <a:t>developer </a:t>
            </a:r>
            <a:r>
              <a:rPr lang="id-ID" smtClean="0"/>
              <a:t>langsung menguji </a:t>
            </a:r>
            <a:r>
              <a:rPr lang="id-ID" dirty="0"/>
              <a:t>melalui User Interface </a:t>
            </a:r>
            <a:r>
              <a:rPr lang="id-ID"/>
              <a:t>yang </a:t>
            </a:r>
            <a:r>
              <a:rPr lang="id-ID" smtClean="0"/>
              <a:t>sudah dibuat</a:t>
            </a:r>
            <a:r>
              <a:rPr lang="id-ID" dirty="0"/>
              <a:t>.</a:t>
            </a:r>
            <a:endParaRPr lang="id-ID" dirty="0"/>
          </a:p>
          <a:p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80" y="2372677"/>
            <a:ext cx="3562350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id-ID" dirty="0" smtClean="0"/>
              <a:t>LINK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730" y="2249170"/>
            <a:ext cx="8754745" cy="3542030"/>
          </a:xfrm>
        </p:spPr>
        <p:txBody>
          <a:bodyPr>
            <a:normAutofit/>
          </a:bodyPr>
          <a:lstStyle/>
          <a:p>
            <a:pPr marL="342900" indent="-342900">
              <a:buFont typeface="Arial" panose="02080604020202020204" charset="0"/>
              <a:buChar char="•"/>
            </a:pPr>
            <a:r>
              <a:rPr lang="x-none" altLang="id-ID" dirty="0"/>
              <a:t>Mobile : https://github.com/radensaleh/M-GOLEM</a:t>
            </a:r>
            <a:endParaRPr lang="x-none" altLang="id-ID" dirty="0"/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id-ID" dirty="0"/>
              <a:t>Web : https://github.com/radensaleh/M-GOLEM_WEB</a:t>
            </a:r>
            <a:endParaRPr lang="x-none" altLang="id-ID" dirty="0"/>
          </a:p>
          <a:p>
            <a:pPr marL="342900" indent="-342900">
              <a:buFont typeface="Arial" panose="02080604020202020204" charset="0"/>
              <a:buChar char="•"/>
            </a:pPr>
            <a:r>
              <a:rPr lang="x-none" altLang="id-ID" dirty="0"/>
              <a:t>Deploy Web : https://web-golem.herokuapp.com</a:t>
            </a:r>
            <a:endParaRPr lang="x-none" altLang="id-ID" dirty="0"/>
          </a:p>
          <a:p>
            <a:pPr marL="342900" indent="-342900">
              <a:buFont typeface="Arial" panose="02080604020202020204" charset="0"/>
              <a:buChar char="•"/>
            </a:pPr>
            <a:endParaRPr lang="x-none" altLang="id-ID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1055</Words>
  <Application>Kingsoft Office WPP</Application>
  <PresentationFormat>Widescreen</PresentationFormat>
  <Paragraphs>72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Circuit</vt:lpstr>
      <vt:lpstr>1_Circuit</vt:lpstr>
      <vt:lpstr>Tubes ppkpl</vt:lpstr>
      <vt:lpstr>Nama Kelompok</vt:lpstr>
      <vt:lpstr>Kebutuhan fungsional</vt:lpstr>
      <vt:lpstr>Use case</vt:lpstr>
      <vt:lpstr>Class diagram</vt:lpstr>
      <vt:lpstr>Strategi pengujian </vt:lpstr>
      <vt:lpstr>Strategi pengujian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Tubes ppkpl</dc:title>
  <dc:creator>Fiqri Rahardian</dc:creator>
  <cp:lastModifiedBy>rdsaleh</cp:lastModifiedBy>
  <cp:revision>10</cp:revision>
  <dcterms:created xsi:type="dcterms:W3CDTF">2019-05-28T22:04:27Z</dcterms:created>
  <dcterms:modified xsi:type="dcterms:W3CDTF">2019-05-28T22:04:27Z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