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38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828"/>
    <a:srgbClr val="D76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CFB0A-8843-424F-98F1-C0CC917A307A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258D-190B-DA4E-A5AF-43B00D1A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258D-190B-DA4E-A5AF-43B00D1A9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258D-190B-DA4E-A5AF-43B00D1A9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点２のピンを含んでいるが、それについては後で解説する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258D-190B-DA4E-A5AF-43B00D1A9B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258D-190B-DA4E-A5AF-43B00D1A9B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258D-190B-DA4E-A5AF-43B00D1A9B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BDB952-3663-9945-9B71-4F7C9A7A29F8}" type="datetimeFigureOut">
              <a:rPr lang="en-US" smtClean="0"/>
              <a:t>12/04/02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5424B49-2947-B347-BD11-1B17BBB6BC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5387373" y="1542270"/>
            <a:ext cx="2721513" cy="215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15448" y="4291581"/>
            <a:ext cx="2438026" cy="215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3359599" y="4291581"/>
            <a:ext cx="2438026" cy="215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6470566" y="4291581"/>
            <a:ext cx="2438026" cy="215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07188" y="1542270"/>
            <a:ext cx="2721513" cy="215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1258700" y="1916498"/>
            <a:ext cx="1984436" cy="816496"/>
          </a:xfrm>
          <a:custGeom>
            <a:avLst/>
            <a:gdLst>
              <a:gd name="connsiteX0" fmla="*/ 0 w 1984436"/>
              <a:gd name="connsiteY0" fmla="*/ 816496 h 816496"/>
              <a:gd name="connsiteX1" fmla="*/ 782435 w 1984436"/>
              <a:gd name="connsiteY1" fmla="*/ 0 h 816496"/>
              <a:gd name="connsiteX2" fmla="*/ 1984436 w 1984436"/>
              <a:gd name="connsiteY2" fmla="*/ 362887 h 816496"/>
              <a:gd name="connsiteX3" fmla="*/ 0 w 1984436"/>
              <a:gd name="connsiteY3" fmla="*/ 816496 h 8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36" h="816496">
                <a:moveTo>
                  <a:pt x="0" y="816496"/>
                </a:moveTo>
                <a:lnTo>
                  <a:pt x="782435" y="0"/>
                </a:lnTo>
                <a:lnTo>
                  <a:pt x="1984436" y="362887"/>
                </a:lnTo>
                <a:lnTo>
                  <a:pt x="0" y="81649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/>
          <p:cNvSpPr/>
          <p:nvPr/>
        </p:nvSpPr>
        <p:spPr>
          <a:xfrm>
            <a:off x="4343081" y="5035059"/>
            <a:ext cx="1179322" cy="1236084"/>
          </a:xfrm>
          <a:custGeom>
            <a:avLst/>
            <a:gdLst>
              <a:gd name="connsiteX0" fmla="*/ 0 w 1179322"/>
              <a:gd name="connsiteY0" fmla="*/ 748455 h 1236084"/>
              <a:gd name="connsiteX1" fmla="*/ 419567 w 1179322"/>
              <a:gd name="connsiteY1" fmla="*/ 1236084 h 1236084"/>
              <a:gd name="connsiteX2" fmla="*/ 1179322 w 1179322"/>
              <a:gd name="connsiteY2" fmla="*/ 0 h 1236084"/>
              <a:gd name="connsiteX3" fmla="*/ 0 w 1179322"/>
              <a:gd name="connsiteY3" fmla="*/ 748455 h 123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322" h="1236084">
                <a:moveTo>
                  <a:pt x="0" y="748455"/>
                </a:moveTo>
                <a:lnTo>
                  <a:pt x="419567" y="1236084"/>
                </a:lnTo>
                <a:lnTo>
                  <a:pt x="1179322" y="0"/>
                </a:lnTo>
                <a:lnTo>
                  <a:pt x="0" y="748455"/>
                </a:lnTo>
                <a:close/>
              </a:path>
            </a:pathLst>
          </a:custGeom>
          <a:solidFill>
            <a:srgbClr val="EDBAB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>
            <a:off x="464925" y="5046399"/>
            <a:ext cx="1905059" cy="1236085"/>
          </a:xfrm>
          <a:custGeom>
            <a:avLst/>
            <a:gdLst>
              <a:gd name="connsiteX0" fmla="*/ 0 w 1905059"/>
              <a:gd name="connsiteY0" fmla="*/ 442269 h 1236085"/>
              <a:gd name="connsiteX1" fmla="*/ 1905059 w 1905059"/>
              <a:gd name="connsiteY1" fmla="*/ 0 h 1236085"/>
              <a:gd name="connsiteX2" fmla="*/ 1145303 w 1905059"/>
              <a:gd name="connsiteY2" fmla="*/ 1236085 h 1236085"/>
              <a:gd name="connsiteX3" fmla="*/ 0 w 1905059"/>
              <a:gd name="connsiteY3" fmla="*/ 442269 h 123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59" h="1236085">
                <a:moveTo>
                  <a:pt x="0" y="442269"/>
                </a:moveTo>
                <a:lnTo>
                  <a:pt x="1905059" y="0"/>
                </a:lnTo>
                <a:lnTo>
                  <a:pt x="1145303" y="1236085"/>
                </a:lnTo>
                <a:lnTo>
                  <a:pt x="0" y="44226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おおまかな方針</a:t>
            </a:r>
            <a:endParaRPr lang="en-US" sz="4400" dirty="0"/>
          </a:p>
        </p:txBody>
      </p:sp>
      <p:sp>
        <p:nvSpPr>
          <p:cNvPr id="207" name="Freeform 206"/>
          <p:cNvSpPr/>
          <p:nvPr/>
        </p:nvSpPr>
        <p:spPr>
          <a:xfrm>
            <a:off x="464925" y="5500008"/>
            <a:ext cx="1315398" cy="771135"/>
          </a:xfrm>
          <a:custGeom>
            <a:avLst/>
            <a:gdLst>
              <a:gd name="connsiteX0" fmla="*/ 0 w 1315398"/>
              <a:gd name="connsiteY0" fmla="*/ 0 h 771135"/>
              <a:gd name="connsiteX1" fmla="*/ 1315398 w 1315398"/>
              <a:gd name="connsiteY1" fmla="*/ 521651 h 771135"/>
              <a:gd name="connsiteX2" fmla="*/ 1145303 w 1315398"/>
              <a:gd name="connsiteY2" fmla="*/ 771135 h 771135"/>
              <a:gd name="connsiteX3" fmla="*/ 0 w 1315398"/>
              <a:gd name="connsiteY3" fmla="*/ 0 h 77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5398" h="771135">
                <a:moveTo>
                  <a:pt x="0" y="0"/>
                </a:moveTo>
                <a:lnTo>
                  <a:pt x="1315398" y="521651"/>
                </a:lnTo>
                <a:lnTo>
                  <a:pt x="1145303" y="771135"/>
                </a:lnTo>
                <a:lnTo>
                  <a:pt x="0" y="0"/>
                </a:lnTo>
                <a:close/>
              </a:path>
            </a:pathLst>
          </a:custGeom>
          <a:solidFill>
            <a:srgbClr val="D76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02288" y="2968509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15701" y="1913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8" idx="2"/>
          </p:cNvCxnSpPr>
          <p:nvPr/>
        </p:nvCxnSpPr>
        <p:spPr>
          <a:xfrm flipV="1">
            <a:off x="1270057" y="1936792"/>
            <a:ext cx="745644" cy="802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7"/>
          </p:cNvCxnSpPr>
          <p:nvPr/>
        </p:nvCxnSpPr>
        <p:spPr>
          <a:xfrm>
            <a:off x="2054725" y="1920627"/>
            <a:ext cx="1165749" cy="35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666501" y="274807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4138979" y="2293742"/>
            <a:ext cx="714397" cy="692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448453" y="2991189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5750242" y="2271062"/>
            <a:ext cx="1893014" cy="468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146686" y="274807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145441" y="574050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598703" y="625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447230" y="5488671"/>
            <a:ext cx="1174333" cy="793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621563" y="5020373"/>
            <a:ext cx="776084" cy="1262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843674" y="549738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289592" y="574050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742854" y="625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>
            <a:endCxn id="149" idx="2"/>
          </p:cNvCxnSpPr>
          <p:nvPr/>
        </p:nvCxnSpPr>
        <p:spPr>
          <a:xfrm>
            <a:off x="3591381" y="5488671"/>
            <a:ext cx="698211" cy="29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765714" y="5020373"/>
            <a:ext cx="776084" cy="1262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987825" y="549738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355199" y="576318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>
            <a:endCxn id="158" idx="2"/>
          </p:cNvCxnSpPr>
          <p:nvPr/>
        </p:nvCxnSpPr>
        <p:spPr>
          <a:xfrm>
            <a:off x="6702348" y="5488671"/>
            <a:ext cx="652851" cy="32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62" idx="7"/>
          </p:cNvCxnSpPr>
          <p:nvPr/>
        </p:nvCxnSpPr>
        <p:spPr>
          <a:xfrm flipV="1">
            <a:off x="8177996" y="5020374"/>
            <a:ext cx="474769" cy="490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8098792" y="549738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49" idx="5"/>
            <a:endCxn id="150" idx="1"/>
          </p:cNvCxnSpPr>
          <p:nvPr/>
        </p:nvCxnSpPr>
        <p:spPr>
          <a:xfrm>
            <a:off x="4368796" y="5819704"/>
            <a:ext cx="380753" cy="446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47018" y="27164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220474" y="22599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727382" y="27165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616040" y="22485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6877" y="547715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360308" y="50285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57180" y="54566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507598" y="50171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>
            <a:off x="2747954" y="5064275"/>
            <a:ext cx="527028" cy="692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Arrow 191"/>
          <p:cNvSpPr/>
          <p:nvPr/>
        </p:nvSpPr>
        <p:spPr>
          <a:xfrm>
            <a:off x="5864725" y="5047687"/>
            <a:ext cx="527028" cy="692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/>
          <p:cNvCxnSpPr>
            <a:stCxn id="158" idx="6"/>
            <a:endCxn id="162" idx="3"/>
          </p:cNvCxnSpPr>
          <p:nvPr/>
        </p:nvCxnSpPr>
        <p:spPr>
          <a:xfrm flipV="1">
            <a:off x="7447992" y="5576587"/>
            <a:ext cx="664389" cy="232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656629" y="54518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607046" y="50158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031819" y="260957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26804" y="5340820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109951" y="5745748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9399" y="167131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605091" y="616684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749539" y="6180564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224018" y="212122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366065" y="489321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11479" y="4878681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2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6"/>
            <a:endCxn id="28" idx="3"/>
          </p:cNvCxnSpPr>
          <p:nvPr/>
        </p:nvCxnSpPr>
        <p:spPr>
          <a:xfrm flipV="1">
            <a:off x="4818455" y="5996807"/>
            <a:ext cx="2599708" cy="6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  <a:endCxn id="27" idx="1"/>
          </p:cNvCxnSpPr>
          <p:nvPr/>
        </p:nvCxnSpPr>
        <p:spPr>
          <a:xfrm>
            <a:off x="4395505" y="4051177"/>
            <a:ext cx="383926" cy="1936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02664" y="3889997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6833" y="584214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18163" y="584438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8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6"/>
            <a:endCxn id="28" idx="3"/>
          </p:cNvCxnSpPr>
          <p:nvPr/>
        </p:nvCxnSpPr>
        <p:spPr>
          <a:xfrm flipV="1">
            <a:off x="4818455" y="5996807"/>
            <a:ext cx="2599708" cy="6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  <a:endCxn id="20" idx="2"/>
          </p:cNvCxnSpPr>
          <p:nvPr/>
        </p:nvCxnSpPr>
        <p:spPr>
          <a:xfrm>
            <a:off x="4395505" y="4051177"/>
            <a:ext cx="904087" cy="687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7"/>
            <a:endCxn id="20" idx="3"/>
          </p:cNvCxnSpPr>
          <p:nvPr/>
        </p:nvCxnSpPr>
        <p:spPr>
          <a:xfrm flipV="1">
            <a:off x="4811760" y="4771251"/>
            <a:ext cx="501421" cy="1216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47025" y="4597215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6833" y="584214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18163" y="584438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5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6"/>
            <a:endCxn id="28" idx="3"/>
          </p:cNvCxnSpPr>
          <p:nvPr/>
        </p:nvCxnSpPr>
        <p:spPr>
          <a:xfrm flipV="1">
            <a:off x="4818455" y="5996807"/>
            <a:ext cx="2599708" cy="6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  <a:endCxn id="20" idx="2"/>
          </p:cNvCxnSpPr>
          <p:nvPr/>
        </p:nvCxnSpPr>
        <p:spPr>
          <a:xfrm>
            <a:off x="4395505" y="4051177"/>
            <a:ext cx="904087" cy="687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7"/>
            <a:endCxn id="20" idx="3"/>
          </p:cNvCxnSpPr>
          <p:nvPr/>
        </p:nvCxnSpPr>
        <p:spPr>
          <a:xfrm flipV="1">
            <a:off x="4811760" y="4771251"/>
            <a:ext cx="501421" cy="1216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7"/>
            <a:endCxn id="20" idx="2"/>
          </p:cNvCxnSpPr>
          <p:nvPr/>
        </p:nvCxnSpPr>
        <p:spPr>
          <a:xfrm>
            <a:off x="4161664" y="3394484"/>
            <a:ext cx="1137928" cy="1343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2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1" idx="4"/>
          </p:cNvCxnSpPr>
          <p:nvPr/>
        </p:nvCxnSpPr>
        <p:spPr>
          <a:xfrm flipV="1">
            <a:off x="6107969" y="4760089"/>
            <a:ext cx="535724" cy="216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</p:cNvCxnSpPr>
          <p:nvPr/>
        </p:nvCxnSpPr>
        <p:spPr>
          <a:xfrm flipH="1">
            <a:off x="7031476" y="1890915"/>
            <a:ext cx="425711" cy="2173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  <a:endCxn id="20" idx="2"/>
          </p:cNvCxnSpPr>
          <p:nvPr/>
        </p:nvCxnSpPr>
        <p:spPr>
          <a:xfrm>
            <a:off x="4395505" y="4051177"/>
            <a:ext cx="904087" cy="687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20" idx="3"/>
          </p:cNvCxnSpPr>
          <p:nvPr/>
        </p:nvCxnSpPr>
        <p:spPr>
          <a:xfrm flipH="1" flipV="1">
            <a:off x="5313181" y="4771251"/>
            <a:ext cx="729173" cy="204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5"/>
            <a:endCxn id="17" idx="5"/>
          </p:cNvCxnSpPr>
          <p:nvPr/>
        </p:nvCxnSpPr>
        <p:spPr>
          <a:xfrm flipV="1">
            <a:off x="6676500" y="4112171"/>
            <a:ext cx="341387" cy="634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7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1" idx="4"/>
          </p:cNvCxnSpPr>
          <p:nvPr/>
        </p:nvCxnSpPr>
        <p:spPr>
          <a:xfrm flipV="1">
            <a:off x="6107969" y="4760089"/>
            <a:ext cx="535724" cy="216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</p:cNvCxnSpPr>
          <p:nvPr/>
        </p:nvCxnSpPr>
        <p:spPr>
          <a:xfrm flipH="1">
            <a:off x="7031476" y="1890915"/>
            <a:ext cx="425711" cy="2173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5"/>
            <a:endCxn id="20" idx="2"/>
          </p:cNvCxnSpPr>
          <p:nvPr/>
        </p:nvCxnSpPr>
        <p:spPr>
          <a:xfrm>
            <a:off x="4395505" y="4051177"/>
            <a:ext cx="904087" cy="687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20" idx="3"/>
          </p:cNvCxnSpPr>
          <p:nvPr/>
        </p:nvCxnSpPr>
        <p:spPr>
          <a:xfrm flipH="1" flipV="1">
            <a:off x="5313181" y="4771251"/>
            <a:ext cx="729173" cy="204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5"/>
            <a:endCxn id="17" idx="5"/>
          </p:cNvCxnSpPr>
          <p:nvPr/>
        </p:nvCxnSpPr>
        <p:spPr>
          <a:xfrm flipV="1">
            <a:off x="6676500" y="4112171"/>
            <a:ext cx="341387" cy="634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1959" y="3172284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9094" y="3862996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8828" y="4498254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8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1" idx="4"/>
          </p:cNvCxnSpPr>
          <p:nvPr/>
        </p:nvCxnSpPr>
        <p:spPr>
          <a:xfrm flipV="1">
            <a:off x="6107969" y="4760089"/>
            <a:ext cx="535724" cy="216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</p:cNvCxnSpPr>
          <p:nvPr/>
        </p:nvCxnSpPr>
        <p:spPr>
          <a:xfrm flipH="1">
            <a:off x="7031476" y="1890915"/>
            <a:ext cx="425711" cy="2173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20" idx="3"/>
          </p:cNvCxnSpPr>
          <p:nvPr/>
        </p:nvCxnSpPr>
        <p:spPr>
          <a:xfrm>
            <a:off x="4161664" y="3394484"/>
            <a:ext cx="1151517" cy="1376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20" idx="3"/>
          </p:cNvCxnSpPr>
          <p:nvPr/>
        </p:nvCxnSpPr>
        <p:spPr>
          <a:xfrm flipH="1" flipV="1">
            <a:off x="5313181" y="4771251"/>
            <a:ext cx="729173" cy="204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5"/>
            <a:endCxn id="17" idx="5"/>
          </p:cNvCxnSpPr>
          <p:nvPr/>
        </p:nvCxnSpPr>
        <p:spPr>
          <a:xfrm flipV="1">
            <a:off x="6676500" y="4112171"/>
            <a:ext cx="341387" cy="634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9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追加方針１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端から端まで調べ終わったら、もう一度最初から同じ処理を繰り返す</a:t>
            </a:r>
            <a:endParaRPr lang="en-US" altLang="ja-JP" sz="3200" dirty="0" smtClean="0"/>
          </a:p>
          <a:p>
            <a:endParaRPr lang="en-US" sz="3200" dirty="0"/>
          </a:p>
          <a:p>
            <a:r>
              <a:rPr lang="ja-JP" altLang="en-US" sz="3200" dirty="0" smtClean="0"/>
              <a:t>糸の経路が前回の結果と変わっていれば、更に処理を繰り返す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491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>
          <a:xfrm>
            <a:off x="235400" y="1394719"/>
            <a:ext cx="3492319" cy="3626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94845" y="3505854"/>
            <a:ext cx="963869" cy="53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985465" y="3290390"/>
            <a:ext cx="1573250" cy="215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0022" y="1737463"/>
            <a:ext cx="128736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9017" y="1635059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965" y="373057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73322" y="28169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41328" y="370442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2672" y="379722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30336" y="360440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589988" y="1816167"/>
            <a:ext cx="858308" cy="2967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66115" y="3029565"/>
            <a:ext cx="82181" cy="175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7204" y="3029565"/>
            <a:ext cx="528911" cy="1462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37201" y="3290390"/>
            <a:ext cx="2551419" cy="1202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98959" y="3290390"/>
            <a:ext cx="589661" cy="941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98959" y="2909788"/>
            <a:ext cx="131377" cy="132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30336" y="2909788"/>
            <a:ext cx="238681" cy="132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594845" y="3176987"/>
            <a:ext cx="574172" cy="10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4845" y="3176987"/>
            <a:ext cx="428284" cy="1145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23129" y="3029565"/>
            <a:ext cx="278508" cy="1247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594845" y="3029565"/>
            <a:ext cx="706792" cy="10092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075428" y="3290390"/>
            <a:ext cx="910038" cy="1202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94957" y="2712040"/>
            <a:ext cx="680471" cy="17804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4956" y="1703444"/>
            <a:ext cx="2832293" cy="1008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5188839" y="1359330"/>
            <a:ext cx="3446820" cy="2836315"/>
            <a:chOff x="5075439" y="1656138"/>
            <a:chExt cx="3446820" cy="2836315"/>
          </a:xfrm>
        </p:grpSpPr>
        <p:sp>
          <p:nvSpPr>
            <p:cNvPr id="178" name="Rounded Rectangle 177"/>
            <p:cNvSpPr/>
            <p:nvPr/>
          </p:nvSpPr>
          <p:spPr>
            <a:xfrm>
              <a:off x="5075439" y="1656138"/>
              <a:ext cx="3446820" cy="28363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310338" y="1902088"/>
              <a:ext cx="2781615" cy="2254954"/>
              <a:chOff x="5310338" y="1606059"/>
              <a:chExt cx="2781615" cy="225495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310338" y="1708463"/>
                <a:ext cx="128736" cy="132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59333" y="1606059"/>
                <a:ext cx="132620" cy="132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46281" y="3701576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063638" y="2787995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031644" y="3675427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682988" y="3768220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720652" y="3575403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69" idx="1"/>
              </p:cNvCxnSpPr>
              <p:nvPr/>
            </p:nvCxnSpPr>
            <p:spPr>
              <a:xfrm flipV="1">
                <a:off x="6077227" y="1674444"/>
                <a:ext cx="1940338" cy="11271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69" idx="3"/>
                <a:endCxn id="70" idx="2"/>
              </p:cNvCxnSpPr>
              <p:nvPr/>
            </p:nvCxnSpPr>
            <p:spPr>
              <a:xfrm flipH="1">
                <a:off x="6031644" y="2867199"/>
                <a:ext cx="45583" cy="8546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70" idx="4"/>
                <a:endCxn id="71" idx="1"/>
              </p:cNvCxnSpPr>
              <p:nvPr/>
            </p:nvCxnSpPr>
            <p:spPr>
              <a:xfrm>
                <a:off x="6078041" y="3768220"/>
                <a:ext cx="618536" cy="135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71" idx="3"/>
                <a:endCxn id="70" idx="3"/>
              </p:cNvCxnSpPr>
              <p:nvPr/>
            </p:nvCxnSpPr>
            <p:spPr>
              <a:xfrm flipH="1" flipV="1">
                <a:off x="6045233" y="3754631"/>
                <a:ext cx="651344" cy="9279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endCxn id="70" idx="3"/>
              </p:cNvCxnSpPr>
              <p:nvPr/>
            </p:nvCxnSpPr>
            <p:spPr>
              <a:xfrm>
                <a:off x="5380814" y="1786023"/>
                <a:ext cx="664419" cy="19686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Right Arrow 121"/>
          <p:cNvSpPr/>
          <p:nvPr/>
        </p:nvSpPr>
        <p:spPr>
          <a:xfrm>
            <a:off x="4104960" y="2720068"/>
            <a:ext cx="714397" cy="692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3959245" y="4500725"/>
            <a:ext cx="1204649" cy="854879"/>
            <a:chOff x="3708397" y="4520325"/>
            <a:chExt cx="1204649" cy="854879"/>
          </a:xfrm>
        </p:grpSpPr>
        <p:sp>
          <p:nvSpPr>
            <p:cNvPr id="123" name="Right Arrow 122"/>
            <p:cNvSpPr/>
            <p:nvPr/>
          </p:nvSpPr>
          <p:spPr>
            <a:xfrm rot="1790669">
              <a:off x="3708397" y="4752918"/>
              <a:ext cx="1204649" cy="42128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ross 123"/>
            <p:cNvSpPr/>
            <p:nvPr/>
          </p:nvSpPr>
          <p:spPr>
            <a:xfrm rot="2700000">
              <a:off x="3879899" y="4522801"/>
              <a:ext cx="854879" cy="849927"/>
            </a:xfrm>
            <a:prstGeom prst="plus">
              <a:avLst>
                <a:gd name="adj" fmla="val 45536"/>
              </a:avLst>
            </a:prstGeom>
            <a:solidFill>
              <a:srgbClr val="D12828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461754" y="4589958"/>
            <a:ext cx="2721513" cy="2154642"/>
            <a:chOff x="5311987" y="4526392"/>
            <a:chExt cx="2721513" cy="2154642"/>
          </a:xfrm>
        </p:grpSpPr>
        <p:sp>
          <p:nvSpPr>
            <p:cNvPr id="180" name="Rounded Rectangle 179"/>
            <p:cNvSpPr/>
            <p:nvPr/>
          </p:nvSpPr>
          <p:spPr>
            <a:xfrm>
              <a:off x="5311987" y="4526392"/>
              <a:ext cx="2721513" cy="21546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700655" y="4845723"/>
              <a:ext cx="1827668" cy="1569480"/>
              <a:chOff x="5700655" y="4845723"/>
              <a:chExt cx="1827668" cy="156948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5700655" y="4888102"/>
                <a:ext cx="128736" cy="132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395703" y="4845723"/>
                <a:ext cx="132620" cy="132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736598" y="6289427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238447" y="5545976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227768" y="6264674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669022" y="6322410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283355" y="6217910"/>
                <a:ext cx="92793" cy="927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>
                <a:endCxn id="142" idx="2"/>
              </p:cNvCxnSpPr>
              <p:nvPr/>
            </p:nvCxnSpPr>
            <p:spPr>
              <a:xfrm>
                <a:off x="5771655" y="4956142"/>
                <a:ext cx="456113" cy="13549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42" idx="5"/>
                <a:endCxn id="143" idx="4"/>
              </p:cNvCxnSpPr>
              <p:nvPr/>
            </p:nvCxnSpPr>
            <p:spPr>
              <a:xfrm>
                <a:off x="6306972" y="6343878"/>
                <a:ext cx="408447" cy="713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43" idx="5"/>
                <a:endCxn id="144" idx="4"/>
              </p:cNvCxnSpPr>
              <p:nvPr/>
            </p:nvCxnSpPr>
            <p:spPr>
              <a:xfrm flipV="1">
                <a:off x="6748226" y="6310703"/>
                <a:ext cx="581526" cy="909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4" idx="0"/>
                <a:endCxn id="142" idx="4"/>
              </p:cNvCxnSpPr>
              <p:nvPr/>
            </p:nvCxnSpPr>
            <p:spPr>
              <a:xfrm flipH="1">
                <a:off x="6274165" y="6217910"/>
                <a:ext cx="1055587" cy="1395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42" idx="2"/>
                <a:endCxn id="141" idx="2"/>
              </p:cNvCxnSpPr>
              <p:nvPr/>
            </p:nvCxnSpPr>
            <p:spPr>
              <a:xfrm flipV="1">
                <a:off x="6227768" y="5592373"/>
                <a:ext cx="10679" cy="7186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41" idx="0"/>
              </p:cNvCxnSpPr>
              <p:nvPr/>
            </p:nvCxnSpPr>
            <p:spPr>
              <a:xfrm flipV="1">
                <a:off x="6284844" y="4918662"/>
                <a:ext cx="1180988" cy="6273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Frame 181"/>
          <p:cNvSpPr/>
          <p:nvPr/>
        </p:nvSpPr>
        <p:spPr>
          <a:xfrm>
            <a:off x="2358652" y="2720068"/>
            <a:ext cx="1369067" cy="1718760"/>
          </a:xfrm>
          <a:prstGeom prst="frame">
            <a:avLst>
              <a:gd name="adj1" fmla="val 293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9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32897" y="1573423"/>
            <a:ext cx="5873943" cy="4811127"/>
            <a:chOff x="2948306" y="2280938"/>
            <a:chExt cx="4490497" cy="3502575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677911" y="3758937"/>
              <a:ext cx="2760888" cy="1321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3027683" y="3334026"/>
              <a:ext cx="4411120" cy="424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62571" y="3224675"/>
              <a:ext cx="1689014" cy="233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262571" y="2280938"/>
              <a:ext cx="376314" cy="3277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8885" y="2280938"/>
              <a:ext cx="683673" cy="3277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677911" y="2943482"/>
              <a:ext cx="1644648" cy="26150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7911" y="2943482"/>
              <a:ext cx="1226769" cy="28400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04679" y="2577936"/>
              <a:ext cx="797753" cy="32055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677911" y="2577936"/>
              <a:ext cx="2024522" cy="25025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948306" y="3252796"/>
              <a:ext cx="3970797" cy="1646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68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32897" y="1573423"/>
            <a:ext cx="5873943" cy="4811127"/>
            <a:chOff x="2948306" y="2280938"/>
            <a:chExt cx="4490497" cy="3502575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677911" y="3758937"/>
              <a:ext cx="2760888" cy="1321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3027683" y="3334026"/>
              <a:ext cx="4411120" cy="424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62571" y="3224675"/>
              <a:ext cx="1689014" cy="233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262571" y="2280938"/>
              <a:ext cx="376314" cy="3277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8885" y="2280938"/>
              <a:ext cx="683673" cy="3277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677911" y="2943482"/>
              <a:ext cx="1644648" cy="26150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7911" y="2943482"/>
              <a:ext cx="1226769" cy="28400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04679" y="2577936"/>
              <a:ext cx="797753" cy="32055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677911" y="2577936"/>
              <a:ext cx="2024522" cy="25025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948306" y="3252796"/>
              <a:ext cx="3970797" cy="1646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520826" y="2869737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61475" y="3442418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781" y="5305543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3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おおまかな方針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/>
              <a:t>糸の経路は点の配列で表現する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３つの点で作られた三角形の中に・・・</a:t>
            </a:r>
            <a:endParaRPr lang="en-US" altLang="ja-JP" sz="3200" dirty="0" smtClean="0"/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ピンが無かったら点２は除外する</a:t>
            </a:r>
            <a:endParaRPr lang="en-US" altLang="ja-JP" sz="2800" dirty="0" smtClean="0"/>
          </a:p>
          <a:p>
            <a:pPr lvl="1"/>
            <a:r>
              <a:rPr lang="ja-JP" altLang="en-US" sz="2800" dirty="0" smtClean="0"/>
              <a:t>ピンがあったら、点１と点２を繋いだ線に最も近いピンを経路に追加する</a:t>
            </a:r>
            <a:endParaRPr lang="en-US" altLang="ja-JP" sz="2800" dirty="0" smtClean="0"/>
          </a:p>
          <a:p>
            <a:pPr lvl="1"/>
            <a:endParaRPr lang="en-US" sz="3000" dirty="0"/>
          </a:p>
          <a:p>
            <a:r>
              <a:rPr lang="ja-JP" altLang="en-US" sz="3200" dirty="0" smtClean="0"/>
              <a:t>これをもう一方の端に到達するまで繰り返す</a:t>
            </a:r>
            <a:endParaRPr lang="en-US" altLang="ja-JP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95364" y="3603598"/>
            <a:ext cx="3611471" cy="1815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0"/>
          </p:cNvCxnSpPr>
          <p:nvPr/>
        </p:nvCxnSpPr>
        <p:spPr>
          <a:xfrm flipH="1" flipV="1">
            <a:off x="1736730" y="3019943"/>
            <a:ext cx="3551652" cy="1072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00078" y="1981379"/>
            <a:ext cx="1043527" cy="440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5364" y="1981379"/>
            <a:ext cx="2648243" cy="3437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2387" y="3769486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61475" y="3461709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781" y="5305543"/>
            <a:ext cx="22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7" idx="0"/>
          </p:cNvCxnSpPr>
          <p:nvPr/>
        </p:nvCxnSpPr>
        <p:spPr>
          <a:xfrm flipV="1">
            <a:off x="5288382" y="3603598"/>
            <a:ext cx="2218453" cy="488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5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5"/>
          </p:cNvCxnSpPr>
          <p:nvPr/>
        </p:nvCxnSpPr>
        <p:spPr>
          <a:xfrm flipV="1">
            <a:off x="3895364" y="4171236"/>
            <a:ext cx="1425825" cy="1247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0"/>
          </p:cNvCxnSpPr>
          <p:nvPr/>
        </p:nvCxnSpPr>
        <p:spPr>
          <a:xfrm flipH="1" flipV="1">
            <a:off x="1736730" y="3019943"/>
            <a:ext cx="3551652" cy="1072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00078" y="1981379"/>
            <a:ext cx="1043527" cy="440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5364" y="1981379"/>
            <a:ext cx="2648243" cy="3437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5"/>
          </p:cNvCxnSpPr>
          <p:nvPr/>
        </p:nvCxnSpPr>
        <p:spPr>
          <a:xfrm flipV="1">
            <a:off x="3895364" y="4171236"/>
            <a:ext cx="1425825" cy="1247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0"/>
          </p:cNvCxnSpPr>
          <p:nvPr/>
        </p:nvCxnSpPr>
        <p:spPr>
          <a:xfrm flipH="1" flipV="1">
            <a:off x="1736730" y="3019943"/>
            <a:ext cx="3551652" cy="1072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00078" y="1981379"/>
            <a:ext cx="1043527" cy="440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5364" y="1981379"/>
            <a:ext cx="2648243" cy="3437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6730" y="3019943"/>
            <a:ext cx="3763350" cy="1072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5364" y="4092032"/>
            <a:ext cx="1604716" cy="1326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41985" y="4092032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95364" y="4092032"/>
            <a:ext cx="1604714" cy="132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00078" y="1981379"/>
            <a:ext cx="1043527" cy="440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95364" y="1981379"/>
            <a:ext cx="2648243" cy="3437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00078" y="1981379"/>
            <a:ext cx="1043527" cy="440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8" y="1981379"/>
            <a:ext cx="1391211" cy="2259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604716" cy="390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397667" y="3889697"/>
            <a:ext cx="102411" cy="2494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9" y="3889697"/>
            <a:ext cx="245268" cy="35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95364" y="2483492"/>
            <a:ext cx="2151336" cy="359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95364" y="2483492"/>
            <a:ext cx="1502304" cy="1837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97667" y="3889697"/>
            <a:ext cx="1" cy="430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9" y="3889697"/>
            <a:ext cx="245268" cy="35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9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397667" y="4320625"/>
            <a:ext cx="649033" cy="1754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97667" y="3889697"/>
            <a:ext cx="1" cy="430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9" y="3889697"/>
            <a:ext cx="245268" cy="35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894301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397667" y="3889697"/>
            <a:ext cx="649034" cy="2185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9" y="3889697"/>
            <a:ext cx="245268" cy="35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1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2398" y="1573423"/>
            <a:ext cx="245269" cy="2316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152399" y="3889697"/>
            <a:ext cx="245268" cy="35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5825" y="1779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4"/>
            <a:endCxn id="29" idx="0"/>
          </p:cNvCxnSpPr>
          <p:nvPr/>
        </p:nvCxnSpPr>
        <p:spPr>
          <a:xfrm flipH="1">
            <a:off x="2175825" y="1824851"/>
            <a:ext cx="22860" cy="4165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6" idx="0"/>
          </p:cNvCxnSpPr>
          <p:nvPr/>
        </p:nvCxnSpPr>
        <p:spPr>
          <a:xfrm>
            <a:off x="2221544" y="1801992"/>
            <a:ext cx="2528333" cy="4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1573423"/>
            <a:ext cx="492250" cy="4502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2398" y="1573423"/>
            <a:ext cx="1" cy="2667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52398" y="4092033"/>
            <a:ext cx="347680" cy="149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4241243"/>
            <a:ext cx="492250" cy="1834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0148" y="2869737"/>
            <a:ext cx="2209371" cy="320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0148" y="4092032"/>
            <a:ext cx="839932" cy="1983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2908364"/>
            <a:ext cx="5194132" cy="2261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736730" y="3019944"/>
            <a:ext cx="3763350" cy="107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32897" y="4092032"/>
            <a:ext cx="3867183" cy="1077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0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例２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664" y="4114317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32897" y="3019944"/>
            <a:ext cx="103833" cy="21496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5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追加方針２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ja-JP" altLang="en-US" sz="3200" dirty="0" smtClean="0"/>
              <a:t>糸の経路はピンからほんの少しずらす</a:t>
            </a:r>
            <a:endParaRPr lang="en-US" altLang="ja-JP" sz="3200" dirty="0" smtClean="0"/>
          </a:p>
          <a:p>
            <a:pPr lvl="2">
              <a:lnSpc>
                <a:spcPct val="130000"/>
              </a:lnSpc>
            </a:pPr>
            <a:r>
              <a:rPr lang="ja-JP" altLang="en-US" sz="3000" dirty="0" smtClean="0"/>
              <a:t>点</a:t>
            </a:r>
            <a:r>
              <a:rPr lang="en-US" altLang="ja-JP" sz="3000" dirty="0" smtClean="0"/>
              <a:t>2</a:t>
            </a:r>
            <a:r>
              <a:rPr lang="ja-JP" altLang="en-US" sz="3000" dirty="0" smtClean="0"/>
              <a:t>のあった方向へ</a:t>
            </a:r>
            <a:endParaRPr lang="en-US" altLang="ja-JP" sz="3000" dirty="0" smtClean="0"/>
          </a:p>
          <a:p>
            <a:pPr lvl="2">
              <a:lnSpc>
                <a:spcPct val="130000"/>
              </a:lnSpc>
            </a:pPr>
            <a:r>
              <a:rPr lang="ja-JP" altLang="en-US" sz="3000" dirty="0" smtClean="0"/>
              <a:t>距離は</a:t>
            </a:r>
            <a:r>
              <a:rPr lang="en-US" altLang="ja-JP" sz="3000" dirty="0" smtClean="0"/>
              <a:t>10</a:t>
            </a:r>
            <a:r>
              <a:rPr lang="en-US" altLang="ja-JP" sz="3000" baseline="30000" dirty="0" smtClean="0"/>
              <a:t>-6</a:t>
            </a:r>
            <a:r>
              <a:rPr lang="en-US" altLang="ja-JP" sz="3000" dirty="0" smtClean="0"/>
              <a:t>〜10</a:t>
            </a:r>
            <a:r>
              <a:rPr lang="en-US" altLang="ja-JP" sz="3000" baseline="30000" dirty="0" smtClean="0"/>
              <a:t>-9</a:t>
            </a:r>
            <a:r>
              <a:rPr lang="ja-JP" altLang="en-US" sz="3000" dirty="0" smtClean="0"/>
              <a:t>くらい</a:t>
            </a:r>
            <a:r>
              <a:rPr lang="en-US" altLang="ja-JP" sz="2800" dirty="0" smtClean="0"/>
              <a:t> </a:t>
            </a:r>
          </a:p>
          <a:p>
            <a:pPr marL="548640" lvl="2" indent="0">
              <a:lnSpc>
                <a:spcPct val="130000"/>
              </a:lnSpc>
              <a:buNone/>
            </a:pPr>
            <a:r>
              <a:rPr lang="en-US" altLang="ja-JP" sz="2800" dirty="0"/>
              <a:t>	</a:t>
            </a:r>
            <a:r>
              <a:rPr lang="ja-JP" altLang="en-US" sz="2600" dirty="0" smtClean="0"/>
              <a:t>（ピンの数は最大</a:t>
            </a:r>
            <a:r>
              <a:rPr lang="en-US" altLang="ja-JP" sz="2600" dirty="0" smtClean="0"/>
              <a:t>100</a:t>
            </a:r>
            <a:r>
              <a:rPr lang="ja-JP" altLang="en-US" sz="2600" dirty="0" smtClean="0"/>
              <a:t>個、許されている誤差は</a:t>
            </a:r>
            <a:r>
              <a:rPr lang="en-US" altLang="ja-JP" sz="2600" dirty="0" smtClean="0"/>
              <a:t>10</a:t>
            </a:r>
            <a:r>
              <a:rPr lang="en-US" altLang="ja-JP" sz="2600" baseline="30000" dirty="0" smtClean="0"/>
              <a:t>-3</a:t>
            </a:r>
            <a:r>
              <a:rPr lang="ja-JP" altLang="en-US" sz="2600" dirty="0" smtClean="0"/>
              <a:t>）</a:t>
            </a:r>
            <a:endParaRPr lang="en-US" altLang="ja-JP" sz="3000" dirty="0" smtClean="0"/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263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748416" y="1736991"/>
            <a:ext cx="927907" cy="1460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48416" y="2959798"/>
            <a:ext cx="1621568" cy="23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内積と外積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1187" y="2783251"/>
            <a:ext cx="31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θ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3590" y="3024617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49242" y="1495625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01944" y="2732998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8417" y="1864957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83262" y="3016892"/>
            <a:ext cx="3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72224" y="1629021"/>
            <a:ext cx="4625047" cy="1734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v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p</a:t>
            </a:r>
            <a:r>
              <a:rPr lang="en-US" sz="2200" baseline="-25000" dirty="0" smtClean="0"/>
              <a:t>1</a:t>
            </a:r>
            <a:r>
              <a:rPr lang="en-US" sz="2200" dirty="0"/>
              <a:t> </a:t>
            </a:r>
            <a:r>
              <a:rPr lang="en-US" sz="2200" dirty="0" smtClean="0"/>
              <a:t>– p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,  v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p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– p</a:t>
            </a:r>
            <a:r>
              <a:rPr lang="en-US" sz="2200" baseline="-25000" dirty="0" smtClean="0"/>
              <a:t>0</a:t>
            </a:r>
          </a:p>
          <a:p>
            <a:pPr>
              <a:lnSpc>
                <a:spcPct val="120000"/>
              </a:lnSpc>
            </a:pPr>
            <a:endParaRPr lang="en-US" sz="1400" baseline="-25000" dirty="0"/>
          </a:p>
          <a:p>
            <a:pPr>
              <a:lnSpc>
                <a:spcPct val="120000"/>
              </a:lnSpc>
            </a:pPr>
            <a:r>
              <a:rPr lang="en-US" sz="2200" dirty="0" smtClean="0"/>
              <a:t>v</a:t>
            </a:r>
            <a:r>
              <a:rPr lang="en-US" sz="2200" baseline="-25000" dirty="0" smtClean="0"/>
              <a:t>1</a:t>
            </a:r>
            <a:r>
              <a:rPr lang="en-US" altLang="ja-JP" sz="2200" dirty="0" smtClean="0"/>
              <a:t>･v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= x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x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+ y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y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= |v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||v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|cosθ</a:t>
            </a:r>
          </a:p>
          <a:p>
            <a:pPr>
              <a:lnSpc>
                <a:spcPct val="120000"/>
              </a:lnSpc>
            </a:pPr>
            <a:r>
              <a:rPr lang="en-US" altLang="ja-JP" sz="2200" dirty="0" err="1" smtClean="0"/>
              <a:t>θ</a:t>
            </a:r>
            <a:r>
              <a:rPr lang="en-US" altLang="ja-JP" sz="2200" dirty="0" smtClean="0"/>
              <a:t> </a:t>
            </a:r>
            <a:r>
              <a:rPr lang="en-US" altLang="ja-JP" sz="2200" dirty="0" smtClean="0"/>
              <a:t>= </a:t>
            </a:r>
            <a:r>
              <a:rPr lang="en-US" altLang="ja-JP" sz="2200" dirty="0" smtClean="0"/>
              <a:t>cos</a:t>
            </a:r>
            <a:r>
              <a:rPr lang="en-US" altLang="ja-JP" sz="2200" baseline="30000" dirty="0" smtClean="0"/>
              <a:t>-1</a:t>
            </a:r>
            <a:r>
              <a:rPr lang="en-US" altLang="ja-JP" sz="2200" dirty="0" smtClean="0"/>
              <a:t>(</a:t>
            </a:r>
            <a:r>
              <a:rPr lang="en-US" altLang="ja-JP" sz="2200" dirty="0" smtClean="0"/>
              <a:t>x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x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</a:t>
            </a:r>
            <a:r>
              <a:rPr lang="en-US" altLang="ja-JP" sz="2200" dirty="0" smtClean="0"/>
              <a:t>+ y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y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/ |v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||v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|)</a:t>
            </a:r>
            <a:endParaRPr lang="en-US" altLang="ja-JP" sz="2200" dirty="0" smtClean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36872" y="4745166"/>
            <a:ext cx="1468310" cy="15701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05182" y="4745166"/>
            <a:ext cx="392546" cy="13854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6872" y="6130620"/>
            <a:ext cx="1860856" cy="1847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79860" y="4392766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594022" y="5898737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0929" y="6160334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72224" y="4392766"/>
            <a:ext cx="4994503" cy="20385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200" dirty="0" smtClean="0"/>
              <a:t>v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×v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= x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y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 – x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y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 = |v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||v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|sinθ</a:t>
            </a:r>
            <a:endParaRPr lang="en-US" altLang="ja-JP" sz="2200" baseline="-25000" dirty="0" smtClean="0"/>
          </a:p>
          <a:p>
            <a:pPr>
              <a:lnSpc>
                <a:spcPct val="120000"/>
              </a:lnSpc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(p</a:t>
            </a:r>
            <a:r>
              <a:rPr lang="en-US" baseline="-25000" dirty="0" smtClean="0"/>
              <a:t>0</a:t>
            </a:r>
            <a:r>
              <a:rPr lang="en-US" dirty="0" smtClean="0"/>
              <a:t>-p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altLang="ja-JP" dirty="0" smtClean="0"/>
              <a:t>×(p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-p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)</a:t>
            </a:r>
            <a:r>
              <a:rPr lang="ja-JP" altLang="en-US" dirty="0" smtClean="0"/>
              <a:t>、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-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altLang="ja-JP" dirty="0"/>
              <a:t>×(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3</a:t>
            </a:r>
            <a:r>
              <a:rPr lang="en-US" altLang="ja-JP" dirty="0" smtClean="0"/>
              <a:t>-p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、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-</a:t>
            </a: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altLang="ja-JP" dirty="0"/>
              <a:t>×(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-p</a:t>
            </a:r>
            <a:r>
              <a:rPr lang="en-US" altLang="ja-JP" baseline="-25000" dirty="0" smtClean="0"/>
              <a:t>3</a:t>
            </a:r>
            <a:r>
              <a:rPr lang="en-US" altLang="ja-JP" dirty="0" smtClean="0"/>
              <a:t>)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ja-JP" altLang="en-US" sz="2200" dirty="0" smtClean="0"/>
              <a:t>の符号が全て同じなら、</a:t>
            </a:r>
            <a:endParaRPr lang="en-US" altLang="ja-JP" sz="2200" dirty="0" smtClean="0"/>
          </a:p>
          <a:p>
            <a:pPr>
              <a:lnSpc>
                <a:spcPct val="120000"/>
              </a:lnSpc>
            </a:pPr>
            <a:r>
              <a:rPr lang="ja-JP" altLang="en-US" sz="2200" dirty="0" smtClean="0"/>
              <a:t>三角形</a:t>
            </a:r>
            <a:r>
              <a:rPr lang="en-US" altLang="ja-JP" sz="2200" dirty="0" smtClean="0"/>
              <a:t>p</a:t>
            </a:r>
            <a:r>
              <a:rPr lang="en-US" altLang="ja-JP" sz="2200" baseline="-25000" dirty="0" smtClean="0"/>
              <a:t>1</a:t>
            </a:r>
            <a:r>
              <a:rPr lang="en-US" altLang="ja-JP" sz="2200" dirty="0" smtClean="0"/>
              <a:t>p</a:t>
            </a:r>
            <a:r>
              <a:rPr lang="en-US" altLang="ja-JP" sz="2200" baseline="-25000" dirty="0" smtClean="0"/>
              <a:t>2</a:t>
            </a:r>
            <a:r>
              <a:rPr lang="en-US" altLang="ja-JP" sz="2200" dirty="0" smtClean="0"/>
              <a:t>p</a:t>
            </a:r>
            <a:r>
              <a:rPr lang="en-US" altLang="ja-JP" sz="2200" baseline="-25000" dirty="0" smtClean="0"/>
              <a:t>3</a:t>
            </a:r>
            <a:r>
              <a:rPr lang="ja-JP" altLang="en-US" sz="2200" dirty="0" smtClean="0"/>
              <a:t>は</a:t>
            </a:r>
            <a:r>
              <a:rPr lang="en-US" altLang="ja-JP" sz="2200" dirty="0" smtClean="0"/>
              <a:t>p</a:t>
            </a:r>
            <a:r>
              <a:rPr lang="en-US" altLang="ja-JP" sz="2200" baseline="-25000" dirty="0" smtClean="0"/>
              <a:t>0</a:t>
            </a:r>
            <a:r>
              <a:rPr lang="ja-JP" altLang="en-US" sz="2200" dirty="0" smtClean="0"/>
              <a:t>を含んでいる</a:t>
            </a:r>
            <a:endParaRPr lang="en-US" sz="2200" dirty="0" smtClean="0"/>
          </a:p>
        </p:txBody>
      </p:sp>
      <p:sp>
        <p:nvSpPr>
          <p:cNvPr id="38" name="Oval 37"/>
          <p:cNvSpPr/>
          <p:nvPr/>
        </p:nvSpPr>
        <p:spPr>
          <a:xfrm>
            <a:off x="2011749" y="5621709"/>
            <a:ext cx="45719" cy="4571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22503" y="5479365"/>
            <a:ext cx="40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22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5825" y="1779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4"/>
            <a:endCxn id="29" idx="0"/>
          </p:cNvCxnSpPr>
          <p:nvPr/>
        </p:nvCxnSpPr>
        <p:spPr>
          <a:xfrm flipH="1">
            <a:off x="2175825" y="1824851"/>
            <a:ext cx="22860" cy="4165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6" idx="0"/>
          </p:cNvCxnSpPr>
          <p:nvPr/>
        </p:nvCxnSpPr>
        <p:spPr>
          <a:xfrm>
            <a:off x="2221544" y="1801992"/>
            <a:ext cx="2528333" cy="4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93612" y="5921915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7410" y="1636596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7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165871" y="1791755"/>
            <a:ext cx="2574097" cy="4252584"/>
          </a:xfrm>
          <a:custGeom>
            <a:avLst/>
            <a:gdLst>
              <a:gd name="connsiteX0" fmla="*/ 0 w 2574097"/>
              <a:gd name="connsiteY0" fmla="*/ 4252584 h 4252584"/>
              <a:gd name="connsiteX1" fmla="*/ 22679 w 2574097"/>
              <a:gd name="connsiteY1" fmla="*/ 0 h 4252584"/>
              <a:gd name="connsiteX2" fmla="*/ 2574097 w 2574097"/>
              <a:gd name="connsiteY2" fmla="*/ 68042 h 4252584"/>
              <a:gd name="connsiteX3" fmla="*/ 0 w 2574097"/>
              <a:gd name="connsiteY3" fmla="*/ 4252584 h 425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097" h="4252584">
                <a:moveTo>
                  <a:pt x="0" y="4252584"/>
                </a:moveTo>
                <a:lnTo>
                  <a:pt x="22679" y="0"/>
                </a:lnTo>
                <a:lnTo>
                  <a:pt x="2574097" y="68042"/>
                </a:lnTo>
                <a:lnTo>
                  <a:pt x="0" y="4252584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5825" y="1779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4"/>
            <a:endCxn id="29" idx="0"/>
          </p:cNvCxnSpPr>
          <p:nvPr/>
        </p:nvCxnSpPr>
        <p:spPr>
          <a:xfrm flipH="1">
            <a:off x="2175825" y="1824851"/>
            <a:ext cx="22860" cy="4165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6" idx="0"/>
          </p:cNvCxnSpPr>
          <p:nvPr/>
        </p:nvCxnSpPr>
        <p:spPr>
          <a:xfrm>
            <a:off x="2221544" y="1801992"/>
            <a:ext cx="2528333" cy="4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93612" y="5921915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7410" y="1636596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1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165871" y="1791755"/>
            <a:ext cx="2574097" cy="4252584"/>
          </a:xfrm>
          <a:custGeom>
            <a:avLst/>
            <a:gdLst>
              <a:gd name="connsiteX0" fmla="*/ 0 w 2574097"/>
              <a:gd name="connsiteY0" fmla="*/ 4252584 h 4252584"/>
              <a:gd name="connsiteX1" fmla="*/ 22679 w 2574097"/>
              <a:gd name="connsiteY1" fmla="*/ 0 h 4252584"/>
              <a:gd name="connsiteX2" fmla="*/ 2574097 w 2574097"/>
              <a:gd name="connsiteY2" fmla="*/ 68042 h 4252584"/>
              <a:gd name="connsiteX3" fmla="*/ 0 w 2574097"/>
              <a:gd name="connsiteY3" fmla="*/ 4252584 h 425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097" h="4252584">
                <a:moveTo>
                  <a:pt x="0" y="4252584"/>
                </a:moveTo>
                <a:lnTo>
                  <a:pt x="22679" y="0"/>
                </a:lnTo>
                <a:lnTo>
                  <a:pt x="2574097" y="68042"/>
                </a:lnTo>
                <a:lnTo>
                  <a:pt x="0" y="4252584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65871" y="1791755"/>
            <a:ext cx="1020567" cy="4241244"/>
          </a:xfrm>
          <a:custGeom>
            <a:avLst/>
            <a:gdLst>
              <a:gd name="connsiteX0" fmla="*/ 0 w 1020567"/>
              <a:gd name="connsiteY0" fmla="*/ 4241244 h 4241244"/>
              <a:gd name="connsiteX1" fmla="*/ 1020567 w 1020567"/>
              <a:gd name="connsiteY1" fmla="*/ 22681 h 4241244"/>
              <a:gd name="connsiteX2" fmla="*/ 22679 w 1020567"/>
              <a:gd name="connsiteY2" fmla="*/ 0 h 4241244"/>
              <a:gd name="connsiteX3" fmla="*/ 0 w 1020567"/>
              <a:gd name="connsiteY3" fmla="*/ 4241244 h 424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567" h="4241244">
                <a:moveTo>
                  <a:pt x="0" y="4241244"/>
                </a:moveTo>
                <a:lnTo>
                  <a:pt x="1020567" y="22681"/>
                </a:lnTo>
                <a:lnTo>
                  <a:pt x="22679" y="0"/>
                </a:lnTo>
                <a:lnTo>
                  <a:pt x="0" y="4241244"/>
                </a:lnTo>
                <a:close/>
              </a:path>
            </a:pathLst>
          </a:custGeom>
          <a:solidFill>
            <a:srgbClr val="D76F6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5825" y="1779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4"/>
            <a:endCxn id="29" idx="0"/>
          </p:cNvCxnSpPr>
          <p:nvPr/>
        </p:nvCxnSpPr>
        <p:spPr>
          <a:xfrm flipH="1">
            <a:off x="2175825" y="1824851"/>
            <a:ext cx="22860" cy="4165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6" idx="0"/>
          </p:cNvCxnSpPr>
          <p:nvPr/>
        </p:nvCxnSpPr>
        <p:spPr>
          <a:xfrm>
            <a:off x="2221544" y="1801992"/>
            <a:ext cx="2528333" cy="4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93612" y="5921915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7410" y="1636596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3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5825" y="1779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26" idx="0"/>
          </p:cNvCxnSpPr>
          <p:nvPr/>
        </p:nvCxnSpPr>
        <p:spPr>
          <a:xfrm>
            <a:off x="2221544" y="1801992"/>
            <a:ext cx="2528333" cy="4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88005" y="385346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7410" y="1636596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stCxn id="10" idx="1"/>
            <a:endCxn id="25" idx="4"/>
          </p:cNvCxnSpPr>
          <p:nvPr/>
        </p:nvCxnSpPr>
        <p:spPr>
          <a:xfrm flipH="1" flipV="1">
            <a:off x="2198685" y="1824851"/>
            <a:ext cx="430259" cy="2160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26" idx="4"/>
          </p:cNvCxnSpPr>
          <p:nvPr/>
        </p:nvCxnSpPr>
        <p:spPr>
          <a:xfrm flipV="1">
            <a:off x="4161664" y="1890915"/>
            <a:ext cx="588213" cy="150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80178" y="311095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6833" y="584214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例１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682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682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5355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6301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377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1906" y="4555301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1906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82460" y="3380895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8012" y="3971973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8683" y="403296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9176" y="3031418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8765" y="489689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9592" y="4692047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97296" y="4667296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88701" y="3356144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90997" y="3313670"/>
            <a:ext cx="92793" cy="9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7017" y="18451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72736" y="59806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1468" y="59577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09515" y="598995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90877" y="1758295"/>
            <a:ext cx="132620" cy="13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0" idx="3"/>
            <a:endCxn id="29" idx="0"/>
          </p:cNvCxnSpPr>
          <p:nvPr/>
        </p:nvCxnSpPr>
        <p:spPr>
          <a:xfrm flipH="1">
            <a:off x="2175825" y="4051177"/>
            <a:ext cx="453119" cy="193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7"/>
            <a:endCxn id="9" idx="1"/>
          </p:cNvCxnSpPr>
          <p:nvPr/>
        </p:nvCxnSpPr>
        <p:spPr>
          <a:xfrm flipV="1">
            <a:off x="2941110" y="3045007"/>
            <a:ext cx="499305" cy="349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7" idx="0"/>
          </p:cNvCxnSpPr>
          <p:nvPr/>
        </p:nvCxnSpPr>
        <p:spPr>
          <a:xfrm>
            <a:off x="4749877" y="1890915"/>
            <a:ext cx="45719" cy="4089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7"/>
            <a:endCxn id="28" idx="3"/>
          </p:cNvCxnSpPr>
          <p:nvPr/>
        </p:nvCxnSpPr>
        <p:spPr>
          <a:xfrm>
            <a:off x="4811760" y="5987337"/>
            <a:ext cx="2606403" cy="9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2"/>
            <a:endCxn id="28" idx="0"/>
          </p:cNvCxnSpPr>
          <p:nvPr/>
        </p:nvCxnSpPr>
        <p:spPr>
          <a:xfrm flipH="1">
            <a:off x="7434328" y="1890915"/>
            <a:ext cx="22859" cy="40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0"/>
            <a:endCxn id="14" idx="3"/>
          </p:cNvCxnSpPr>
          <p:nvPr/>
        </p:nvCxnSpPr>
        <p:spPr>
          <a:xfrm flipV="1">
            <a:off x="2661752" y="3460099"/>
            <a:ext cx="213743" cy="51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7"/>
            <a:endCxn id="15" idx="0"/>
          </p:cNvCxnSpPr>
          <p:nvPr/>
        </p:nvCxnSpPr>
        <p:spPr>
          <a:xfrm>
            <a:off x="3506030" y="3045007"/>
            <a:ext cx="622827" cy="33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11" idx="0"/>
          </p:cNvCxnSpPr>
          <p:nvPr/>
        </p:nvCxnSpPr>
        <p:spPr>
          <a:xfrm>
            <a:off x="4161664" y="3394484"/>
            <a:ext cx="201034" cy="577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7"/>
            <a:endCxn id="26" idx="4"/>
          </p:cNvCxnSpPr>
          <p:nvPr/>
        </p:nvCxnSpPr>
        <p:spPr>
          <a:xfrm flipV="1">
            <a:off x="4395505" y="1890915"/>
            <a:ext cx="354372" cy="2094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02664" y="3889997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56833" y="5842142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6614" y="1667073"/>
            <a:ext cx="22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8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324</TotalTime>
  <Words>389</Words>
  <Application>Microsoft Macintosh PowerPoint</Application>
  <PresentationFormat>On-screen Show (4:3)</PresentationFormat>
  <Paragraphs>116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おおまかな方針</vt:lpstr>
      <vt:lpstr>おおまかな方針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例１</vt:lpstr>
      <vt:lpstr>追加方針１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例２</vt:lpstr>
      <vt:lpstr>追加方針２</vt:lpstr>
      <vt:lpstr>内積と外積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方針その１</dc:title>
  <dc:creator>谷口 直輝</dc:creator>
  <cp:lastModifiedBy>谷口 直輝</cp:lastModifiedBy>
  <cp:revision>34</cp:revision>
  <dcterms:created xsi:type="dcterms:W3CDTF">2012-04-01T15:14:21Z</dcterms:created>
  <dcterms:modified xsi:type="dcterms:W3CDTF">2012-04-02T13:19:08Z</dcterms:modified>
</cp:coreProperties>
</file>