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1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"/>
            <a:ext cx="8126413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waseda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50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750"/>
            <a:ext cx="91567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6532563"/>
            <a:ext cx="24288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0338"/>
            <a:ext cx="607218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50" y="6523038"/>
            <a:ext cx="273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523038"/>
            <a:ext cx="2730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Ctr="1"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16913" y="6165850"/>
            <a:ext cx="827087" cy="403225"/>
          </a:xfrm>
        </p:spPr>
        <p:txBody>
          <a:bodyPr/>
          <a:lstStyle>
            <a:lvl1pPr>
              <a:defRPr sz="1400" b="0" smtClean="0">
                <a:solidFill>
                  <a:schemeClr val="tx1"/>
                </a:solidFill>
                <a:effectLst/>
              </a:defRPr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47625" y="6548438"/>
            <a:ext cx="2133600" cy="28575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2500313" y="6596063"/>
            <a:ext cx="3675062" cy="190500"/>
          </a:xfrm>
        </p:spPr>
        <p:txBody>
          <a:bodyPr/>
          <a:lstStyle>
            <a:lvl1pPr>
              <a:defRPr sz="1400" b="0" dirty="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7354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829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04025" y="44450"/>
            <a:ext cx="2232025" cy="608171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6363" y="44450"/>
            <a:ext cx="6545262" cy="608171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2207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112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52012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836613"/>
            <a:ext cx="4176712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08500" y="836613"/>
            <a:ext cx="4178300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715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84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73860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7200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05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884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"/>
            <a:ext cx="8126413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waseda-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waseda-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914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6363" y="44450"/>
            <a:ext cx="89296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507412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08763"/>
            <a:ext cx="9144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618288"/>
            <a:ext cx="17859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6619875"/>
            <a:ext cx="71389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01025" y="6577013"/>
            <a:ext cx="900113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fld id="{079DE32E-503B-4D04-A8A7-CD52BBC4FCF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71875" y="6605588"/>
            <a:ext cx="28003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66963" y="6596063"/>
            <a:ext cx="2133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22481E43-2716-45A5-84DD-28BA59B49274}" type="datetimeFigureOut">
              <a:rPr kumimoji="1" lang="ja-JP" altLang="en-US" smtClean="0"/>
              <a:pPr/>
              <a:t>2012/4/16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kumimoji="1" lang="ja-JP" altLang="en-US" dirty="0" smtClean="0"/>
              <a:t>第</a:t>
            </a:r>
            <a:r>
              <a:rPr lang="en-US" altLang="ja-JP" dirty="0"/>
              <a:t>3</a:t>
            </a:r>
            <a:r>
              <a:rPr kumimoji="1" lang="ja-JP" altLang="en-US" dirty="0" smtClean="0"/>
              <a:t>回競技プログラミング勉強会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sz="1200" dirty="0" smtClean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ACM-ICPC OB/OG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の会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2010</a:t>
            </a:r>
            <a:r>
              <a:rPr lang="ja-JP" altLang="en-US" sz="2000" dirty="0" smtClean="0">
                <a:solidFill>
                  <a:schemeClr val="bg1">
                    <a:lumMod val="65000"/>
                  </a:schemeClr>
                </a:solidFill>
              </a:rPr>
              <a:t>年模擬国内予選 問題</a:t>
            </a:r>
            <a:r>
              <a:rPr lang="en-US" altLang="ja-JP" sz="2000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2012/04/16(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 </a:t>
            </a:r>
            <a:r>
              <a:rPr lang="ja-JP" altLang="en-US" dirty="0" smtClean="0"/>
              <a:t>駒田康孝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 smtClean="0"/>
              <a:t>効率の計算は</a:t>
            </a:r>
            <a:r>
              <a:rPr kumimoji="1" lang="ja-JP" altLang="en-US" sz="2400" dirty="0" smtClean="0"/>
              <a:t>問題</a:t>
            </a:r>
            <a:r>
              <a:rPr lang="ja-JP" altLang="en-US" sz="2400" dirty="0" smtClean="0"/>
              <a:t>文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 smtClean="0"/>
              <a:t>通り</a:t>
            </a:r>
            <a:r>
              <a:rPr kumimoji="1" lang="ja-JP" altLang="en-US" sz="2400" dirty="0" smtClean="0"/>
              <a:t>に計算すれば</a:t>
            </a:r>
            <a:r>
              <a:rPr kumimoji="1" lang="ja-JP" altLang="en-US" sz="2400" dirty="0" smtClean="0"/>
              <a:t>良い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効率＝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トータルの</a:t>
            </a:r>
            <a:r>
              <a:rPr lang="ja-JP" altLang="en-US" sz="2000" dirty="0" smtClean="0"/>
              <a:t>売り値－買値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／時間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トータルの売り値＝</a:t>
            </a:r>
            <a:endParaRPr lang="en-US" altLang="ja-JP" sz="2000" dirty="0" smtClean="0"/>
          </a:p>
          <a:p>
            <a:pPr lvl="1">
              <a:buNone/>
            </a:pPr>
            <a:r>
              <a:rPr lang="en-US" altLang="ja-JP" sz="2000" dirty="0" smtClean="0"/>
              <a:t>	</a:t>
            </a:r>
            <a:r>
              <a:rPr lang="ja-JP" altLang="en-US" sz="2000" dirty="0" smtClean="0"/>
              <a:t>芽から葉にかかる時間＋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葉から実かかる時間＊実のなる回数</a:t>
            </a:r>
            <a:r>
              <a:rPr lang="en-US" altLang="ja-JP" sz="2000" dirty="0" smtClean="0"/>
              <a:t>)</a:t>
            </a:r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データ保持の仕方とソートがちゃんと行えるかが肝？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自分は</a:t>
            </a:r>
            <a:r>
              <a:rPr lang="ja-JP" altLang="en-US" sz="2000" dirty="0" err="1" smtClean="0"/>
              <a:t>ごり</a:t>
            </a:r>
            <a:r>
              <a:rPr lang="ja-JP" altLang="en-US" sz="2000" dirty="0" smtClean="0"/>
              <a:t>押しました・・・</a:t>
            </a:r>
            <a:endParaRPr kumimoji="1" lang="en-US" altLang="ja-JP" sz="2000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指針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 smtClean="0"/>
              <a:t>名前と効率は一緒に持っておきたいよね</a:t>
            </a:r>
            <a:endParaRPr kumimoji="1" lang="en-US" altLang="ja-JP" sz="2400" dirty="0" smtClean="0"/>
          </a:p>
          <a:p>
            <a:pPr lvl="1"/>
            <a:r>
              <a:rPr lang="en-US" altLang="ja-JP" sz="2000" dirty="0" smtClean="0"/>
              <a:t>(Java)</a:t>
            </a:r>
            <a:r>
              <a:rPr lang="ja-JP" altLang="en-US" sz="2000" dirty="0" smtClean="0"/>
              <a:t>適当にクラス作って構造体っぽく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(C++)</a:t>
            </a:r>
            <a:r>
              <a:rPr lang="en-US" altLang="ja-JP" sz="2000" dirty="0" smtClean="0"/>
              <a:t>pair</a:t>
            </a:r>
            <a:r>
              <a:rPr kumimoji="1" lang="ja-JP" altLang="en-US" sz="2000" dirty="0" smtClean="0"/>
              <a:t>で</a:t>
            </a:r>
            <a:r>
              <a:rPr lang="ja-JP" altLang="en-US" sz="2000" dirty="0" smtClean="0"/>
              <a:t>保持</a:t>
            </a:r>
            <a:endParaRPr kumimoji="1" lang="en-US" altLang="ja-JP" sz="2000" dirty="0" smtClean="0"/>
          </a:p>
          <a:p>
            <a:pPr lvl="1"/>
            <a:endParaRPr kumimoji="1" lang="en-US" altLang="ja-JP" sz="2000" dirty="0" smtClean="0"/>
          </a:p>
          <a:p>
            <a:r>
              <a:rPr kumimoji="1" lang="ja-JP" altLang="en-US" sz="2400" dirty="0" smtClean="0"/>
              <a:t>どうやってデータを整列させる？</a:t>
            </a:r>
            <a:endParaRPr kumimoji="1" lang="en-US" altLang="ja-JP" sz="2400" dirty="0" smtClean="0"/>
          </a:p>
          <a:p>
            <a:pPr lvl="1"/>
            <a:r>
              <a:rPr lang="en-US" altLang="ja-JP" sz="2000" dirty="0" smtClean="0"/>
              <a:t>(Java)</a:t>
            </a:r>
            <a:r>
              <a:rPr lang="ja-JP" altLang="en-US" sz="2000" dirty="0" smtClean="0"/>
              <a:t>効率の計算後、</a:t>
            </a:r>
            <a:r>
              <a:rPr lang="en-US" altLang="ja-JP" sz="2000" dirty="0" err="1" smtClean="0"/>
              <a:t>ArrayList</a:t>
            </a:r>
            <a:r>
              <a:rPr lang="ja-JP" altLang="en-US" sz="2000" dirty="0" smtClean="0"/>
              <a:t>に</a:t>
            </a:r>
            <a:r>
              <a:rPr lang="ja-JP" altLang="en-US" sz="2000" dirty="0" smtClean="0"/>
              <a:t>適宜追加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要素ごとに比較をして、ある要素より効率が良ければその要素の直前に</a:t>
            </a:r>
            <a:r>
              <a:rPr lang="en-US" altLang="ja-JP" sz="1600" dirty="0" smtClean="0"/>
              <a:t>add</a:t>
            </a:r>
            <a:r>
              <a:rPr lang="ja-JP" altLang="en-US" sz="1600" dirty="0" smtClean="0"/>
              <a:t>して</a:t>
            </a:r>
            <a:r>
              <a:rPr lang="ja-JP" altLang="en-US" sz="1600" dirty="0" smtClean="0"/>
              <a:t>いく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文字列の比較は、</a:t>
            </a:r>
            <a:r>
              <a:rPr lang="en-US" altLang="ja-JP" sz="1600" dirty="0" err="1" smtClean="0"/>
              <a:t>compareTo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OK</a:t>
            </a:r>
          </a:p>
          <a:p>
            <a:pPr lvl="2"/>
            <a:endParaRPr lang="en-US" altLang="ja-JP" sz="1600" dirty="0" smtClean="0"/>
          </a:p>
          <a:p>
            <a:pPr lvl="1"/>
            <a:r>
              <a:rPr kumimoji="1" lang="en-US" altLang="ja-JP" sz="2000" dirty="0" smtClean="0"/>
              <a:t>(C++)</a:t>
            </a:r>
            <a:r>
              <a:rPr kumimoji="1" lang="ja-JP" altLang="en-US" sz="2000" dirty="0" smtClean="0"/>
              <a:t>全ての</a:t>
            </a:r>
            <a:r>
              <a:rPr kumimoji="1" lang="en-US" altLang="ja-JP" sz="2000" dirty="0" smtClean="0"/>
              <a:t>pair</a:t>
            </a:r>
            <a:r>
              <a:rPr kumimoji="1" lang="ja-JP" altLang="en-US" sz="2000" dirty="0" smtClean="0"/>
              <a:t>を</a:t>
            </a:r>
            <a:r>
              <a:rPr kumimoji="1" lang="en-US" altLang="ja-JP" sz="2000" dirty="0" smtClean="0"/>
              <a:t>vector</a:t>
            </a:r>
            <a:r>
              <a:rPr kumimoji="1" lang="ja-JP" altLang="en-US" sz="2000" dirty="0" smtClean="0"/>
              <a:t>に追加した後，ソートするだけで良いらしい</a:t>
            </a:r>
            <a:endParaRPr kumimoji="1" lang="en-US" altLang="ja-JP" sz="2000" dirty="0" smtClean="0"/>
          </a:p>
          <a:p>
            <a:pPr lvl="2"/>
            <a:r>
              <a:rPr lang="en-US" altLang="ja-JP" sz="1600" dirty="0" smtClean="0"/>
              <a:t>vector&lt; </a:t>
            </a:r>
            <a:r>
              <a:rPr lang="en-US" sz="1600" dirty="0" smtClean="0"/>
              <a:t>pair</a:t>
            </a:r>
            <a:r>
              <a:rPr lang="en-US" sz="1600" dirty="0" smtClean="0"/>
              <a:t>&lt;</a:t>
            </a:r>
            <a:r>
              <a:rPr lang="ja-JP" altLang="en-US" sz="1600" dirty="0" smtClean="0"/>
              <a:t>効率</a:t>
            </a:r>
            <a:r>
              <a:rPr lang="en-US" sz="1600" dirty="0" smtClean="0"/>
              <a:t>, </a:t>
            </a:r>
            <a:r>
              <a:rPr lang="ja-JP" altLang="en-US" sz="1600" dirty="0" smtClean="0"/>
              <a:t>名前</a:t>
            </a:r>
            <a:r>
              <a:rPr lang="en-US" sz="1600" dirty="0" smtClean="0"/>
              <a:t>&gt; &gt;</a:t>
            </a:r>
            <a:r>
              <a:rPr lang="ja-JP" altLang="en-US" sz="1600" dirty="0" smtClean="0"/>
              <a:t>と</a:t>
            </a:r>
            <a:r>
              <a:rPr lang="ja-JP" altLang="en-US" sz="1600" dirty="0" smtClean="0"/>
              <a:t>いう形でデータを入力後</a:t>
            </a:r>
            <a:endParaRPr lang="en-US" sz="1600" dirty="0" smtClean="0"/>
          </a:p>
          <a:p>
            <a:pPr lvl="3"/>
            <a:r>
              <a:rPr lang="en-US" sz="1600" dirty="0" smtClean="0"/>
              <a:t>sort(</a:t>
            </a:r>
            <a:r>
              <a:rPr lang="en-US" sz="1600" dirty="0" err="1" smtClean="0"/>
              <a:t>vector.begin</a:t>
            </a:r>
            <a:r>
              <a:rPr lang="en-US" sz="1600" dirty="0" smtClean="0"/>
              <a:t>(), </a:t>
            </a:r>
            <a:r>
              <a:rPr lang="en-US" sz="1600" dirty="0" err="1" smtClean="0"/>
              <a:t>vector.end</a:t>
            </a:r>
            <a:r>
              <a:rPr lang="en-US" sz="1600" dirty="0" smtClean="0"/>
              <a:t>())</a:t>
            </a:r>
          </a:p>
          <a:p>
            <a:pPr lvl="2"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山名研テンプレート (1)">
  <a:themeElements>
    <a:clrScheme name="デラックス マイナーチェンジ">
      <a:dk1>
        <a:sysClr val="windowText" lastClr="372901"/>
      </a:dk1>
      <a:lt1>
        <a:sysClr val="window" lastClr="F3F3E7"/>
      </a:lt1>
      <a:dk2>
        <a:srgbClr val="CC4757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wased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20120411_NLP班紹介</Template>
  <TotalTime>80</TotalTime>
  <Words>151</Words>
  <Application>Microsoft Office PowerPoint</Application>
  <PresentationFormat>画面に合わせる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山名研テンプレート (1)</vt:lpstr>
      <vt:lpstr>第3回競技プログラミング勉強会   ACM-ICPC OB/OGの会 2010年模擬国内予選 問題B</vt:lpstr>
      <vt:lpstr>指針</vt:lpstr>
      <vt:lpstr>指針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第3回競技プログラミング勉強会   ACM-ICPC OB/OGの会 2010年模擬国内予選 問題B</dc:title>
  <dc:creator>Owner</dc:creator>
  <cp:lastModifiedBy>YK]</cp:lastModifiedBy>
  <cp:revision>17</cp:revision>
  <dcterms:created xsi:type="dcterms:W3CDTF">2012-04-15T12:35:14Z</dcterms:created>
  <dcterms:modified xsi:type="dcterms:W3CDTF">2012-04-16T01:33:08Z</dcterms:modified>
</cp:coreProperties>
</file>