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wased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567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532563"/>
            <a:ext cx="24288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0338"/>
            <a:ext cx="60721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6523038"/>
            <a:ext cx="273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523038"/>
            <a:ext cx="273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6913" y="6165850"/>
            <a:ext cx="827087" cy="4032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47625" y="6548438"/>
            <a:ext cx="2133600" cy="28575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0313" y="6596063"/>
            <a:ext cx="3675062" cy="190500"/>
          </a:xfrm>
        </p:spPr>
        <p:txBody>
          <a:bodyPr/>
          <a:lstStyle>
            <a:lvl1pPr>
              <a:defRPr sz="1400" b="0" dirty="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9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44450"/>
            <a:ext cx="2232025" cy="608171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363" y="44450"/>
            <a:ext cx="6545262" cy="608171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0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176712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08500" y="836613"/>
            <a:ext cx="41783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waseda-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waseda-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6363" y="44450"/>
            <a:ext cx="89296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507412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8763"/>
            <a:ext cx="9144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618288"/>
            <a:ext cx="17859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619875"/>
            <a:ext cx="71389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577013"/>
            <a:ext cx="90011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75" y="6605588"/>
            <a:ext cx="2800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66963" y="6596063"/>
            <a:ext cx="213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2012/5/14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回競技プログラミング勉強会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sz="1200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ACM/ICPC</a:t>
            </a:r>
            <a:b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2008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年国内予選  問題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2012/05/14(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 </a:t>
            </a:r>
            <a:r>
              <a:rPr lang="ja-JP" altLang="en-US" dirty="0" smtClean="0"/>
              <a:t>駒田康孝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ブロックとコースの距離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2430107" y="2206867"/>
            <a:ext cx="4297688" cy="2384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1837817" y="4378460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</a:t>
            </a:r>
            <a:endParaRPr kumimoji="1" lang="ja-JP" altLang="en-US" sz="1200" dirty="0"/>
          </a:p>
        </p:txBody>
      </p:sp>
      <p:sp>
        <p:nvSpPr>
          <p:cNvPr id="20" name="円/楕円 19"/>
          <p:cNvSpPr/>
          <p:nvPr/>
        </p:nvSpPr>
        <p:spPr>
          <a:xfrm>
            <a:off x="7096540" y="1997224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51148" y="2049635"/>
            <a:ext cx="995806" cy="524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3275856" y="2126062"/>
            <a:ext cx="360040" cy="371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707904" y="198776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707904" y="2509622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829025" y="198204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829025" y="2497315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492354" y="5157192"/>
            <a:ext cx="6173193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ブロックの頂点と</a:t>
            </a:r>
            <a:r>
              <a:rPr lang="ja-JP" altLang="en-US" sz="2400" dirty="0" smtClean="0"/>
              <a:t>線分</a:t>
            </a:r>
            <a:r>
              <a:rPr lang="ja-JP" altLang="en-US" sz="2400" dirty="0"/>
              <a:t>と</a:t>
            </a:r>
            <a:r>
              <a:rPr kumimoji="1" lang="ja-JP" altLang="en-US" sz="2400" dirty="0" smtClean="0"/>
              <a:t>の距離を計算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0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ブロックとコースの距離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pic>
        <p:nvPicPr>
          <p:cNvPr id="9218" name="Picture 2" descr="http://www.deqnotes.net/acmicpc/2d_geometry/dist_ls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8" y="1916832"/>
            <a:ext cx="465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091263" y="2375483"/>
                <a:ext cx="3741056" cy="6682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内積</a:t>
                </a:r>
                <a:r>
                  <a:rPr kumimoji="1" lang="ja-JP" altLang="en-US" dirty="0" smtClean="0"/>
                  <a:t>計算</a:t>
                </a:r>
                <a:endParaRPr kumimoji="1" lang="en-US" altLang="ja-JP" dirty="0" smtClean="0"/>
              </a:p>
              <a:p>
                <a:pPr algn="ctr"/>
                <a:r>
                  <a:rPr lang="en-US" altLang="ja-JP" dirty="0" smtClean="0"/>
                  <a:t>a</a:t>
                </a:r>
                <a:r>
                  <a:rPr lang="ja-JP" altLang="en-US" dirty="0" smtClean="0"/>
                  <a:t>・</a:t>
                </a:r>
                <a:r>
                  <a:rPr lang="en-US" altLang="ja-JP" dirty="0" smtClean="0"/>
                  <a:t>b = |a||</a:t>
                </a:r>
                <a:r>
                  <a:rPr lang="en-US" altLang="ja-JP" dirty="0" err="1" smtClean="0"/>
                  <a:t>b|cosθ</a:t>
                </a:r>
                <a:r>
                  <a:rPr lang="en-US" altLang="ja-JP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kumimoji="1" lang="ja-JP" altLang="en-US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63" y="2375483"/>
                <a:ext cx="3741056" cy="668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角丸四角形 11"/>
          <p:cNvSpPr/>
          <p:nvPr/>
        </p:nvSpPr>
        <p:spPr>
          <a:xfrm>
            <a:off x="1046968" y="4941168"/>
            <a:ext cx="7050064" cy="112809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内積</a:t>
            </a:r>
            <a:r>
              <a:rPr lang="ja-JP" altLang="en-US" sz="2400" dirty="0" smtClean="0"/>
              <a:t>の値が正・・・ 点と線分の端点との距離</a:t>
            </a:r>
            <a:endParaRPr lang="en-US" altLang="ja-JP" dirty="0" smtClean="0"/>
          </a:p>
          <a:p>
            <a:pPr algn="ctr"/>
            <a:r>
              <a:rPr lang="ja-JP" altLang="en-US" sz="2400" dirty="0"/>
              <a:t>内積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値</a:t>
            </a:r>
            <a:r>
              <a:rPr lang="ja-JP" altLang="en-US" sz="2400" dirty="0" smtClean="0"/>
              <a:t>が負・</a:t>
            </a:r>
            <a:r>
              <a:rPr lang="ja-JP" altLang="en-US" sz="2400" dirty="0"/>
              <a:t>・・ </a:t>
            </a:r>
            <a:r>
              <a:rPr lang="ja-JP" altLang="en-US" sz="2400" dirty="0" smtClean="0"/>
              <a:t>点から線分に引いた垂線</a:t>
            </a:r>
            <a:endParaRPr lang="en-US" altLang="ja-JP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091263" y="3396568"/>
                <a:ext cx="3741056" cy="8075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垂線</a:t>
                </a:r>
                <a:r>
                  <a:rPr lang="ja-JP" altLang="en-US" dirty="0"/>
                  <a:t>へ</a:t>
                </a:r>
                <a:r>
                  <a:rPr lang="ja-JP" altLang="en-US" dirty="0" smtClean="0"/>
                  <a:t>の距離</a:t>
                </a:r>
                <a:endParaRPr kumimoji="1" lang="en-US" altLang="ja-JP" dirty="0" smtClean="0"/>
              </a:p>
              <a:p>
                <a:pPr algn="ctr"/>
                <a:r>
                  <a:rPr lang="en-US" altLang="ja-JP" dirty="0" smtClean="0"/>
                  <a:t>distance=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63" y="3396568"/>
                <a:ext cx="3741056" cy="8075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/>
              <a:t>コース</a:t>
            </a:r>
            <a:r>
              <a:rPr lang="ja-JP" altLang="en-US" dirty="0" smtClean="0"/>
              <a:t>とブロックの位置関係を調べる</a:t>
            </a:r>
            <a:endParaRPr lang="en-US" altLang="ja-JP" dirty="0"/>
          </a:p>
          <a:p>
            <a:pPr lvl="1"/>
            <a:r>
              <a:rPr lang="ja-JP" altLang="en-US" dirty="0" smtClean="0"/>
              <a:t>交差</a:t>
            </a:r>
            <a:r>
              <a:rPr lang="en-US" altLang="ja-JP" dirty="0" smtClean="0"/>
              <a:t>(or</a:t>
            </a:r>
            <a:r>
              <a:rPr lang="ja-JP" altLang="en-US" dirty="0" smtClean="0"/>
              <a:t>接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しているブロックがあれば進行不可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コース</a:t>
            </a:r>
            <a:r>
              <a:rPr kumimoji="1" lang="ja-JP" altLang="en-US" dirty="0" smtClean="0"/>
              <a:t>とブロックの距離を調べる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最小の距離を記録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大玉とブロックの関係から、最大半径を求める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0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幾何問題</a:t>
            </a:r>
            <a:endParaRPr kumimoji="1"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1584957" y="2060848"/>
            <a:ext cx="5904656" cy="3276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771201" y="5044431"/>
            <a:ext cx="288031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7996238" y="1772816"/>
            <a:ext cx="288031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94844" y="2564904"/>
            <a:ext cx="136815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44008" y="2204864"/>
            <a:ext cx="64807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707904" y="4715500"/>
            <a:ext cx="136815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65663" y="3492161"/>
            <a:ext cx="648072" cy="1583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737230" y="3663582"/>
            <a:ext cx="186585" cy="314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198586" y="4945187"/>
            <a:ext cx="772742" cy="7745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90275" y="1405815"/>
            <a:ext cx="233354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真上から見たイメージ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6749558" y="2924944"/>
            <a:ext cx="233354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通れる最大半径は？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64184 -0.4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0" grpId="1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http://judge.u-aizu.ac.jp/onlinejudge/IMAGE1/2008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6" y="1628800"/>
            <a:ext cx="7204628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33354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(a)</a:t>
            </a:r>
            <a:r>
              <a:rPr kumimoji="1" lang="ja-JP" altLang="en-US" dirty="0" smtClean="0"/>
              <a:t>のパターン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265258" y="1628800"/>
            <a:ext cx="2592288" cy="2598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59107" y="2564904"/>
            <a:ext cx="1006551" cy="166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3561402" y="2927980"/>
            <a:ext cx="1297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30235" y="25038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561402" y="2927980"/>
            <a:ext cx="0" cy="12991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59832" y="33899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40152" y="31873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1046968" y="4797152"/>
            <a:ext cx="7050064" cy="72008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最大</a:t>
            </a:r>
            <a:r>
              <a:rPr lang="ja-JP" altLang="en-US" sz="2400" dirty="0" smtClean="0"/>
              <a:t>半径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　・・・　コースからブロックまでの距離</a:t>
            </a:r>
            <a:r>
              <a:rPr lang="en-US" altLang="ja-JP" sz="2400" dirty="0" smtClean="0"/>
              <a:t>d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4771347" y="1672858"/>
            <a:ext cx="1182070" cy="6058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 &lt; h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50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33354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(b)</a:t>
            </a:r>
            <a:r>
              <a:rPr kumimoji="1" lang="ja-JP" altLang="en-US" dirty="0" smtClean="0"/>
              <a:t>のパターン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265258" y="1628800"/>
            <a:ext cx="2592288" cy="2598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4984" y="3556718"/>
            <a:ext cx="503275" cy="670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3561402" y="4227160"/>
            <a:ext cx="1133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30235" y="42297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561402" y="2927980"/>
            <a:ext cx="0" cy="12991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98096" y="33899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99819" y="37072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1046968" y="4797152"/>
            <a:ext cx="7050064" cy="72008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最大</a:t>
            </a:r>
            <a:r>
              <a:rPr lang="ja-JP" altLang="en-US" sz="2400" dirty="0" smtClean="0"/>
              <a:t>半径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　・・・　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h×h</a:t>
            </a:r>
            <a:r>
              <a:rPr lang="en-US" altLang="ja-JP" sz="2400" dirty="0" smtClean="0"/>
              <a:t> + </a:t>
            </a:r>
            <a:r>
              <a:rPr lang="en-US" altLang="ja-JP" sz="2400" dirty="0" err="1" smtClean="0"/>
              <a:t>d×d</a:t>
            </a:r>
            <a:r>
              <a:rPr lang="en-US" altLang="ja-JP" sz="2400" dirty="0" smtClean="0"/>
              <a:t>) </a:t>
            </a:r>
            <a:r>
              <a:rPr lang="ja-JP" altLang="en-US" sz="2400" dirty="0" smtClean="0"/>
              <a:t>／ </a:t>
            </a:r>
            <a:r>
              <a:rPr lang="en-US" altLang="ja-JP" sz="2400" dirty="0" smtClean="0"/>
              <a:t>(2×h)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4771347" y="1672858"/>
            <a:ext cx="1182070" cy="6058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 &gt; h </a:t>
            </a:r>
            <a:endParaRPr kumimoji="1" lang="ja-JP" altLang="en-US" sz="2400" dirty="0"/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3558136" y="2927980"/>
            <a:ext cx="1136848" cy="62873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3558136" y="2927980"/>
            <a:ext cx="11335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30235" y="24919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4984" y="2927980"/>
            <a:ext cx="0" cy="6287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838219" y="3020572"/>
            <a:ext cx="52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 dirty="0" smtClean="0"/>
              <a:t>-h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2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2430107" y="2206867"/>
            <a:ext cx="4297688" cy="2384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837817" y="4378460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7096540" y="1997224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51148" y="2049635"/>
            <a:ext cx="995806" cy="524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081048" y="3250251"/>
            <a:ext cx="995806" cy="52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148665" y="5229200"/>
            <a:ext cx="995806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863950" y="1268760"/>
            <a:ext cx="995806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44471" y="4341389"/>
            <a:ext cx="995806" cy="5241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868144" y="2049635"/>
            <a:ext cx="995806" cy="5241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868144" y="4341389"/>
            <a:ext cx="995806" cy="524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370241" y="2988197"/>
            <a:ext cx="995806" cy="52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/>
              <a:t>交差判定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2430107" y="2206867"/>
            <a:ext cx="4297688" cy="2384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1837817" y="4378460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</a:t>
            </a:r>
            <a:endParaRPr kumimoji="1" lang="ja-JP" altLang="en-US" sz="1200" dirty="0"/>
          </a:p>
        </p:txBody>
      </p:sp>
      <p:sp>
        <p:nvSpPr>
          <p:cNvPr id="20" name="円/楕円 19"/>
          <p:cNvSpPr/>
          <p:nvPr/>
        </p:nvSpPr>
        <p:spPr>
          <a:xfrm>
            <a:off x="7096540" y="1997224"/>
            <a:ext cx="209643" cy="209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51148" y="2049635"/>
            <a:ext cx="995806" cy="524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3303226" y="2126062"/>
            <a:ext cx="360040" cy="371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779912" y="2049635"/>
            <a:ext cx="0" cy="5241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851920" y="2049634"/>
            <a:ext cx="9836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851920" y="2573743"/>
            <a:ext cx="9836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901033" y="2048126"/>
            <a:ext cx="0" cy="5241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1492354" y="5157192"/>
            <a:ext cx="6173193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ブロックを四つの線分に分割して考える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4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交差判定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pic>
        <p:nvPicPr>
          <p:cNvPr id="3074" name="Picture 2" descr="http://www.deqnotes.net/acmicpc/2d_geometry/intersected_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959532"/>
            <a:ext cx="53625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1485403" y="4221088"/>
            <a:ext cx="6173193" cy="13379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線分の端点がもう一つの線分の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どちら側にある</a:t>
            </a:r>
            <a:r>
              <a:rPr lang="ja-JP" altLang="en-US" sz="2400" dirty="0"/>
              <a:t>か？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9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交差判定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9512" y="836712"/>
            <a:ext cx="2736304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ブロックとコースの関係</a:t>
            </a:r>
            <a:endParaRPr kumimoji="1" lang="ja-JP" altLang="en-US" dirty="0"/>
          </a:p>
        </p:txBody>
      </p:sp>
      <p:pic>
        <p:nvPicPr>
          <p:cNvPr id="7" name="Picture 4" descr="http://www.deqnotes.net/acmicpc/2d_geometry/side_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772814"/>
            <a:ext cx="24479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1046968" y="4173115"/>
            <a:ext cx="7050064" cy="112809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外積</a:t>
            </a:r>
            <a:r>
              <a:rPr lang="ja-JP" altLang="en-US" sz="2400" dirty="0" smtClean="0"/>
              <a:t>の値が正・・・ 点の位置が線分の左</a:t>
            </a:r>
            <a:endParaRPr lang="en-US" altLang="ja-JP" dirty="0" smtClean="0"/>
          </a:p>
          <a:p>
            <a:pPr algn="ctr"/>
            <a:r>
              <a:rPr lang="ja-JP" altLang="en-US" sz="2400" dirty="0"/>
              <a:t>外積の値</a:t>
            </a:r>
            <a:r>
              <a:rPr lang="ja-JP" altLang="en-US" sz="2400" dirty="0" smtClean="0"/>
              <a:t>が負・</a:t>
            </a:r>
            <a:r>
              <a:rPr lang="ja-JP" altLang="en-US" sz="2400" dirty="0"/>
              <a:t>・・ 点の位置が線分</a:t>
            </a:r>
            <a:r>
              <a:rPr lang="ja-JP" altLang="en-US" sz="2400" dirty="0" smtClean="0"/>
              <a:t>の右</a:t>
            </a:r>
            <a:endParaRPr lang="en-US" altLang="ja-JP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355976" y="2649800"/>
                <a:ext cx="3741056" cy="6682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外積計算</a:t>
                </a:r>
                <a:endParaRPr kumimoji="1" lang="en-US" altLang="ja-JP" dirty="0" smtClean="0"/>
              </a:p>
              <a:p>
                <a:pPr algn="ctr"/>
                <a:r>
                  <a:rPr lang="en-US" altLang="ja-JP" dirty="0" err="1" smtClean="0"/>
                  <a:t>a×b</a:t>
                </a:r>
                <a:r>
                  <a:rPr lang="en-US" altLang="ja-JP" dirty="0" smtClean="0"/>
                  <a:t> = |a||</a:t>
                </a:r>
                <a:r>
                  <a:rPr lang="en-US" altLang="ja-JP" dirty="0" err="1" smtClean="0"/>
                  <a:t>b|sinθ</a:t>
                </a:r>
                <a:r>
                  <a:rPr lang="en-US" altLang="ja-JP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kumimoji="1" lang="ja-JP" altLang="en-US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649800"/>
                <a:ext cx="3741056" cy="668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山形 5"/>
          <p:cNvSpPr/>
          <p:nvPr/>
        </p:nvSpPr>
        <p:spPr>
          <a:xfrm>
            <a:off x="755576" y="5661248"/>
            <a:ext cx="7632848" cy="57606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2</a:t>
            </a:r>
            <a:r>
              <a:rPr lang="ja-JP" altLang="en-US" sz="2400" dirty="0"/>
              <a:t>点の外積の積が負　＝　交差している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8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theme/theme1.xml><?xml version="1.0" encoding="utf-8"?>
<a:theme xmlns:a="http://schemas.openxmlformats.org/drawingml/2006/main" name="山名研テンプレート (1)">
  <a:themeElements>
    <a:clrScheme name="デラックス マイナーチェンジ">
      <a:dk1>
        <a:sysClr val="windowText" lastClr="000000"/>
      </a:dk1>
      <a:lt1>
        <a:sysClr val="window" lastClr="FFFFFF"/>
      </a:lt1>
      <a:dk2>
        <a:srgbClr val="CC4757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wased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20120411_NLP班紹介</Template>
  <TotalTime>665</TotalTime>
  <Words>332</Words>
  <Application>Microsoft Office PowerPoint</Application>
  <PresentationFormat>画面に合わせる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山名研テンプレート (1)</vt:lpstr>
      <vt:lpstr>第7回競技プログラミング勉強会   ACM/ICPC 2008年国内予選  問題E</vt:lpstr>
      <vt:lpstr>問題</vt:lpstr>
      <vt:lpstr>指針</vt:lpstr>
      <vt:lpstr>指針</vt:lpstr>
      <vt:lpstr>指針</vt:lpstr>
      <vt:lpstr>指針</vt:lpstr>
      <vt:lpstr>指針</vt:lpstr>
      <vt:lpstr>指針</vt:lpstr>
      <vt:lpstr>指針</vt:lpstr>
      <vt:lpstr>指針</vt:lpstr>
      <vt:lpstr>指針</vt:lpstr>
      <vt:lpstr>指針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第3回競技プログラミング勉強会   ACM-ICPC OB/OGの会 2010年模擬国内予選 問題B</dc:title>
  <dc:creator>Owner</dc:creator>
  <cp:lastModifiedBy>KMD2nd</cp:lastModifiedBy>
  <cp:revision>88</cp:revision>
  <dcterms:created xsi:type="dcterms:W3CDTF">2012-04-15T12:35:14Z</dcterms:created>
  <dcterms:modified xsi:type="dcterms:W3CDTF">2012-05-13T19:04:37Z</dcterms:modified>
</cp:coreProperties>
</file>