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7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4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C40F-92F1-BF43-814F-C95EF6B71A91}" type="datetimeFigureOut">
              <a:rPr lang="en-US" smtClean="0"/>
              <a:t>12/05/14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DE36-58A6-4E43-A005-1C8CACFA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2004</a:t>
            </a:r>
            <a:r>
              <a:rPr lang="en-US" dirty="0" smtClean="0"/>
              <a:t>年 ICPC</a:t>
            </a:r>
            <a:r>
              <a:rPr lang="ja-JP" altLang="en-US" dirty="0" smtClean="0"/>
              <a:t>国内予選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Problem C - Circle and 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競技プログラミング勉強会</a:t>
            </a:r>
            <a:r>
              <a:rPr lang="en-US" altLang="ja-JP" dirty="0" smtClean="0"/>
              <a:t> </a:t>
            </a:r>
            <a:r>
              <a:rPr lang="ja-JP" altLang="en-US" dirty="0" smtClean="0"/>
              <a:t>第</a:t>
            </a:r>
            <a:r>
              <a:rPr lang="en-US" altLang="ja-JP" dirty="0" smtClean="0"/>
              <a:t>7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en-US" dirty="0" smtClean="0"/>
              <a:t>2012/5/14 </a:t>
            </a:r>
            <a:r>
              <a:rPr lang="ja-JP" altLang="en-US" dirty="0" smtClean="0"/>
              <a:t>（月）</a:t>
            </a:r>
            <a:endParaRPr lang="en-US" dirty="0" smtClean="0"/>
          </a:p>
          <a:p>
            <a:r>
              <a:rPr lang="ja-JP" altLang="en-US" dirty="0" smtClean="0"/>
              <a:t>谷口</a:t>
            </a:r>
            <a:r>
              <a:rPr lang="en-US" altLang="ja-JP" dirty="0" smtClean="0"/>
              <a:t> </a:t>
            </a:r>
            <a:r>
              <a:rPr lang="ja-JP" altLang="en-US" dirty="0" smtClean="0"/>
              <a:t>直輝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6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902927" y="4403229"/>
            <a:ext cx="1387475" cy="1387475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3425" y="3743289"/>
            <a:ext cx="1387475" cy="1387475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66833" y="3793988"/>
            <a:ext cx="1387475" cy="1387475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9805"/>
          </a:xfrm>
        </p:spPr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次元平面に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個の点がある</a:t>
            </a:r>
            <a:endParaRPr lang="en-US" altLang="ja-JP" dirty="0" smtClean="0"/>
          </a:p>
          <a:p>
            <a:r>
              <a:rPr lang="ja-JP" altLang="en-US" dirty="0" smtClean="0"/>
              <a:t>半径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の円を配置すると、最大いくつの点が囲めるか？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93663" y="497836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5743" y="566374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8423" y="473386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1643" y="513574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89163" y="581614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08563" y="481186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32683" y="513076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54763" y="496426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07163" y="563830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02843" y="579070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55243" y="415138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66423" y="430378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48743" y="421804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063" y="391738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10823" y="461410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12063" y="614002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62630" y="4529083"/>
            <a:ext cx="1387475" cy="1387475"/>
          </a:xfrm>
          <a:prstGeom prst="ellipse">
            <a:avLst/>
          </a:prstGeom>
          <a:solidFill>
            <a:schemeClr val="bg1">
              <a:lumMod val="95000"/>
              <a:alpha val="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07363" y="5145704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誤った方針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0.01</a:t>
            </a:r>
            <a:r>
              <a:rPr lang="ja-JP" altLang="en-US" dirty="0" smtClean="0"/>
              <a:t>刻みとかで全探索する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精度が不十分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精度を満たそうとすると探索範囲が膨大</a:t>
            </a:r>
            <a:endParaRPr lang="en-US" altLang="ja-JP" dirty="0" smtClean="0"/>
          </a:p>
          <a:p>
            <a:pPr lvl="1"/>
            <a:endParaRPr lang="en-US" altLang="ja-JP" sz="1600" dirty="0"/>
          </a:p>
          <a:p>
            <a:r>
              <a:rPr lang="ja-JP" altLang="en-US" dirty="0" smtClean="0"/>
              <a:t>各点が中心になるような円を考えてみる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逃すケースが存在する</a:t>
            </a:r>
            <a:endParaRPr lang="en-US" altLang="ja-JP" dirty="0" smtClean="0"/>
          </a:p>
          <a:p>
            <a:pPr lvl="1"/>
            <a:endParaRPr lang="en-US" altLang="ja-JP" sz="1600" dirty="0" smtClean="0"/>
          </a:p>
          <a:p>
            <a:r>
              <a:rPr lang="ja-JP" altLang="en-US" dirty="0" smtClean="0"/>
              <a:t>ある点をギリギリ含む円を考える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そのような円は無数に存在する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1985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7F7F7F"/>
            </a:solidFill>
          </a:ln>
        </p:spPr>
        <p:txBody>
          <a:bodyPr/>
          <a:lstStyle/>
          <a:p>
            <a:r>
              <a:rPr lang="ja-JP" altLang="en-US" dirty="0" smtClean="0"/>
              <a:t>ある２点をギリギリ含む円を考える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半径１で固定なので、円は２通りに絞られる</a:t>
            </a:r>
            <a:endParaRPr lang="en-US" altLang="ja-JP" dirty="0" smtClean="0"/>
          </a:p>
          <a:p>
            <a:endParaRPr lang="en-US" sz="1200" dirty="0"/>
          </a:p>
          <a:p>
            <a:r>
              <a:rPr lang="ja-JP" altLang="en-US" dirty="0" smtClean="0"/>
              <a:t>計算量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全て２点の組み合わせを調べるのに</a:t>
            </a:r>
            <a:r>
              <a:rPr lang="en-US" altLang="ja-JP" dirty="0" smtClean="0"/>
              <a:t>O(n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円が点をいくつ含むか調べるのに</a:t>
            </a:r>
            <a:r>
              <a:rPr lang="en-US" altLang="ja-JP" dirty="0" smtClean="0"/>
              <a:t>O(n)</a:t>
            </a:r>
          </a:p>
          <a:p>
            <a:pPr lvl="1"/>
            <a:r>
              <a:rPr lang="ja-JP" altLang="en-US" dirty="0" smtClean="0"/>
              <a:t>この２つの組み合わせなので</a:t>
            </a:r>
            <a:r>
              <a:rPr lang="en-US" altLang="ja-JP" dirty="0" smtClean="0"/>
              <a:t>O(n</a:t>
            </a:r>
            <a:r>
              <a:rPr lang="en-US" altLang="ja-JP" baseline="30000" dirty="0" smtClean="0"/>
              <a:t>3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1≦n≦300</a:t>
            </a:r>
            <a:r>
              <a:rPr lang="ja-JP" altLang="en-US" dirty="0" smtClean="0"/>
              <a:t>なので、最大</a:t>
            </a:r>
            <a:r>
              <a:rPr lang="en-US" altLang="ja-JP" dirty="0" smtClean="0"/>
              <a:t>27,000,000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全探索でも（</a:t>
            </a:r>
            <a:r>
              <a:rPr lang="en-US" altLang="ja-JP" dirty="0" smtClean="0"/>
              <a:t>ICPC</a:t>
            </a:r>
            <a:r>
              <a:rPr lang="ja-JP" altLang="en-US" dirty="0" smtClean="0"/>
              <a:t>なら）なんとかなる</a:t>
            </a:r>
            <a:endParaRPr lang="en-US" altLang="ja-JP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9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iamond 37"/>
          <p:cNvSpPr/>
          <p:nvPr/>
        </p:nvSpPr>
        <p:spPr>
          <a:xfrm rot="20016523">
            <a:off x="7166267" y="3898296"/>
            <a:ext cx="244433" cy="244433"/>
          </a:xfrm>
          <a:prstGeom prst="diamond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0096" y="2116827"/>
            <a:ext cx="2577070" cy="2577070"/>
            <a:chOff x="6415263" y="1417638"/>
            <a:chExt cx="2577070" cy="2577070"/>
          </a:xfrm>
        </p:grpSpPr>
        <p:sp>
          <p:nvSpPr>
            <p:cNvPr id="4" name="Oval 3"/>
            <p:cNvSpPr/>
            <p:nvPr/>
          </p:nvSpPr>
          <p:spPr>
            <a:xfrm>
              <a:off x="6438303" y="30168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475711" y="37018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15263" y="1417638"/>
              <a:ext cx="2577070" cy="257707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6154476" y="3738907"/>
            <a:ext cx="2037408" cy="6735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２点を通る円の中心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60034" cy="205178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</a:t>
            </a:r>
            <a:r>
              <a:rPr lang="en-US" sz="2400" baseline="-25000" dirty="0" err="1" smtClean="0"/>
              <a:t>B</a:t>
            </a:r>
            <a:r>
              <a:rPr lang="ja-JP" altLang="en-US" sz="2400" dirty="0" smtClean="0"/>
              <a:t>：</a:t>
            </a:r>
            <a:r>
              <a:rPr lang="en-US" altLang="ja-JP" sz="2400" dirty="0" smtClean="0"/>
              <a:t>p</a:t>
            </a:r>
            <a:r>
              <a:rPr lang="en-US" altLang="ja-JP" sz="2400" baseline="-25000" dirty="0" smtClean="0"/>
              <a:t>1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p</a:t>
            </a:r>
            <a:r>
              <a:rPr lang="en-US" altLang="ja-JP" sz="2400" baseline="-25000" dirty="0" smtClean="0"/>
              <a:t>2</a:t>
            </a:r>
            <a:r>
              <a:rPr lang="ja-JP" altLang="en-US" sz="2400" dirty="0" smtClean="0"/>
              <a:t>の中点</a:t>
            </a:r>
            <a:endParaRPr lang="en-US" altLang="ja-JP" sz="2400" dirty="0" smtClean="0"/>
          </a:p>
          <a:p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r>
              <a:rPr lang="ja-JP" altLang="en-US" sz="2400" dirty="0" smtClean="0"/>
              <a:t>と</a:t>
            </a:r>
            <a:r>
              <a:rPr lang="en-US" altLang="ja-JP" sz="2400" dirty="0" err="1" smtClean="0"/>
              <a:t>p</a:t>
            </a:r>
            <a:r>
              <a:rPr lang="en-US" altLang="ja-JP" sz="2400" baseline="-25000" dirty="0" err="1" smtClean="0"/>
              <a:t>B</a:t>
            </a:r>
            <a:r>
              <a:rPr lang="ja-JP" altLang="en-US" sz="2400" dirty="0" smtClean="0"/>
              <a:t>の距離：</a:t>
            </a:r>
            <a:r>
              <a:rPr lang="en-US" altLang="ja-JP" sz="2400" dirty="0" err="1" smtClean="0"/>
              <a:t>sqrt</a:t>
            </a:r>
            <a:r>
              <a:rPr lang="en-US" altLang="ja-JP" sz="2400" dirty="0" smtClean="0"/>
              <a:t>(1-(</a:t>
            </a:r>
            <a:r>
              <a:rPr lang="en-US" altLang="ja-JP" sz="2400" dirty="0" smtClean="0"/>
              <a:t>p</a:t>
            </a:r>
            <a:r>
              <a:rPr lang="en-US" altLang="ja-JP" sz="2400" baseline="-25000" dirty="0" smtClean="0"/>
              <a:t>B</a:t>
            </a:r>
            <a:r>
              <a:rPr lang="en-US" altLang="ja-JP" sz="2400" dirty="0" smtClean="0"/>
              <a:t>-</a:t>
            </a:r>
            <a:r>
              <a:rPr lang="en-US" altLang="ja-JP" sz="2400" dirty="0" smtClean="0"/>
              <a:t>p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)</a:t>
            </a:r>
            <a:r>
              <a:rPr lang="en-US" altLang="ja-JP" sz="2400" baseline="30000" dirty="0" smtClean="0"/>
              <a:t>2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線分</a:t>
            </a:r>
            <a:r>
              <a:rPr lang="en-US" altLang="ja-JP" sz="2400" dirty="0" smtClean="0"/>
              <a:t>p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p</a:t>
            </a:r>
            <a:r>
              <a:rPr lang="en-US" altLang="ja-JP" sz="2400" baseline="-25000" dirty="0" smtClean="0"/>
              <a:t>2</a:t>
            </a:r>
            <a:r>
              <a:rPr lang="ja-JP" altLang="en-US" sz="2400" dirty="0" smtClean="0"/>
              <a:t>の垂直ベクトル</a:t>
            </a:r>
            <a:r>
              <a:rPr lang="en-US" sz="2400" i="1" dirty="0" smtClean="0">
                <a:latin typeface="Arial"/>
                <a:cs typeface="Arial"/>
              </a:rPr>
              <a:t>v</a:t>
            </a:r>
            <a:r>
              <a:rPr lang="en-US" altLang="ja-JP" sz="2400" baseline="-25000" dirty="0" smtClean="0"/>
              <a:t>⊥</a:t>
            </a:r>
            <a:r>
              <a:rPr lang="ja-JP" altLang="en-US" sz="2400" dirty="0" smtClean="0"/>
              <a:t>：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i="1" dirty="0" smtClean="0">
                <a:latin typeface="Arial"/>
                <a:cs typeface="Arial"/>
              </a:rPr>
              <a:t>v</a:t>
            </a:r>
            <a:r>
              <a:rPr lang="en-US" sz="2400" dirty="0" smtClean="0"/>
              <a:t>=</a:t>
            </a:r>
            <a:r>
              <a:rPr lang="en-US" altLang="ja-JP" sz="2400" dirty="0" smtClean="0"/>
              <a:t>p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-p</a:t>
            </a:r>
            <a:r>
              <a:rPr lang="en-US" altLang="ja-JP" sz="2400" baseline="-25000" dirty="0" smtClean="0"/>
              <a:t>1</a:t>
            </a:r>
            <a:r>
              <a:rPr lang="ja-JP" altLang="en-US" sz="2400" dirty="0" smtClean="0"/>
              <a:t>とすると</a:t>
            </a:r>
            <a:r>
              <a:rPr lang="en-US" altLang="ja-JP" sz="2400" dirty="0" smtClean="0"/>
              <a:t>(-</a:t>
            </a:r>
            <a:r>
              <a:rPr lang="en-US" altLang="ja-JP" sz="2400" i="1" dirty="0" err="1" smtClean="0">
                <a:latin typeface="Arial"/>
                <a:cs typeface="Arial"/>
              </a:rPr>
              <a:t>v</a:t>
            </a:r>
            <a:r>
              <a:rPr lang="en-US" altLang="ja-JP" sz="2400" baseline="-25000" dirty="0" err="1" smtClean="0"/>
              <a:t>y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>
                <a:latin typeface="Arial"/>
                <a:cs typeface="Arial"/>
              </a:rPr>
              <a:t>v</a:t>
            </a:r>
            <a:r>
              <a:rPr lang="en-US" altLang="ja-JP" sz="2400" baseline="-25000" dirty="0" err="1" smtClean="0"/>
              <a:t>x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または</a:t>
            </a:r>
            <a:r>
              <a:rPr lang="en-US" altLang="ja-JP" sz="2400" dirty="0" smtClean="0"/>
              <a:t>(</a:t>
            </a:r>
            <a:r>
              <a:rPr lang="en-US" altLang="ja-JP" sz="2400" i="1" dirty="0" err="1" smtClean="0">
                <a:latin typeface="Arial"/>
                <a:cs typeface="Arial"/>
              </a:rPr>
              <a:t>v</a:t>
            </a:r>
            <a:r>
              <a:rPr lang="en-US" altLang="ja-JP" sz="2400" baseline="-25000" dirty="0" err="1" smtClean="0"/>
              <a:t>y</a:t>
            </a:r>
            <a:r>
              <a:rPr lang="en-US" altLang="ja-JP" sz="2400" dirty="0" smtClean="0"/>
              <a:t>,-</a:t>
            </a:r>
            <a:r>
              <a:rPr lang="en-US" altLang="ja-JP" sz="2400" i="1" dirty="0" err="1" smtClean="0">
                <a:latin typeface="Arial"/>
                <a:cs typeface="Arial"/>
              </a:rPr>
              <a:t>v</a:t>
            </a:r>
            <a:r>
              <a:rPr lang="en-US" altLang="ja-JP" sz="2400" baseline="-25000" dirty="0" err="1" smtClean="0"/>
              <a:t>x</a:t>
            </a:r>
            <a:r>
              <a:rPr lang="en-US" altLang="ja-JP" sz="2400" dirty="0" smtClean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7367484" y="34124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177654" y="3451476"/>
            <a:ext cx="207865" cy="6271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154476" y="3430491"/>
            <a:ext cx="1240694" cy="308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99328" y="3296991"/>
            <a:ext cx="226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5905010" y="3648007"/>
            <a:ext cx="419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</a:t>
            </a:r>
            <a:r>
              <a:rPr lang="en-US" sz="1500" baseline="-25000" dirty="0" smtClean="0"/>
              <a:t>1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8146883" y="4339836"/>
            <a:ext cx="419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</a:t>
            </a:r>
            <a:r>
              <a:rPr lang="en-US" sz="1500" baseline="-25000" dirty="0" smtClean="0"/>
              <a:t>2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7011283" y="4037350"/>
            <a:ext cx="36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p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B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6144" y="3228189"/>
            <a:ext cx="374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p</a:t>
            </a:r>
            <a:r>
              <a:rPr lang="en-US" sz="1500" baseline="-25000" dirty="0" smtClean="0">
                <a:solidFill>
                  <a:srgbClr val="FF0000"/>
                </a:solidFill>
              </a:rPr>
              <a:t>0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45667" y="3856708"/>
            <a:ext cx="4715924" cy="145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r>
              <a:rPr lang="ja-JP" altLang="en-US" sz="2400" dirty="0" smtClean="0"/>
              <a:t>の座標は、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pPr marL="0" indent="0" algn="ctr">
              <a:buNone/>
            </a:pPr>
            <a:r>
              <a:rPr lang="en-US" altLang="ja-JP" sz="2400" dirty="0" err="1" smtClean="0"/>
              <a:t>p</a:t>
            </a:r>
            <a:r>
              <a:rPr lang="en-US" altLang="ja-JP" sz="2400" baseline="-25000" dirty="0" err="1" smtClean="0"/>
              <a:t>B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+</a:t>
            </a:r>
            <a:r>
              <a:rPr lang="en-US" altLang="ja-JP" sz="2400" dirty="0" smtClean="0"/>
              <a:t> </a:t>
            </a:r>
            <a:r>
              <a:rPr lang="en-US" sz="2400" i="1" dirty="0" smtClean="0">
                <a:latin typeface="Arial"/>
                <a:cs typeface="Arial"/>
              </a:rPr>
              <a:t>v</a:t>
            </a:r>
            <a:r>
              <a:rPr lang="en-US" altLang="ja-JP" sz="2400" baseline="-25000" dirty="0" smtClean="0"/>
              <a:t>⊥ </a:t>
            </a:r>
            <a:r>
              <a:rPr lang="en-US" altLang="ja-JP" sz="2400" dirty="0" smtClean="0"/>
              <a:t>/ |</a:t>
            </a:r>
            <a:r>
              <a:rPr lang="en-US" sz="2400" i="1" dirty="0" smtClean="0">
                <a:latin typeface="Arial"/>
                <a:cs typeface="Arial"/>
              </a:rPr>
              <a:t>v</a:t>
            </a:r>
            <a:r>
              <a:rPr lang="en-US" altLang="ja-JP" sz="2400" baseline="-25000" dirty="0" smtClean="0"/>
              <a:t>⊥</a:t>
            </a:r>
            <a:r>
              <a:rPr lang="en-US" altLang="ja-JP" sz="2400" dirty="0" smtClean="0"/>
              <a:t>| × (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0</a:t>
            </a:r>
            <a:r>
              <a:rPr lang="ja-JP" altLang="en-US" sz="2400" dirty="0" smtClean="0"/>
              <a:t>と</a:t>
            </a:r>
            <a:r>
              <a:rPr lang="en-US" altLang="ja-JP" sz="2400" dirty="0" err="1" smtClean="0"/>
              <a:t>p</a:t>
            </a:r>
            <a:r>
              <a:rPr lang="en-US" altLang="ja-JP" sz="2400" baseline="-25000" dirty="0" err="1" smtClean="0"/>
              <a:t>B</a:t>
            </a:r>
            <a:r>
              <a:rPr lang="ja-JP" altLang="en-US" sz="2400" dirty="0" smtClean="0"/>
              <a:t>の距離</a:t>
            </a:r>
            <a:r>
              <a:rPr lang="en-US" altLang="ja-JP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98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複素数平面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幾何学の問題は複素数平面を用いると解きやすい場合がある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複素数の和は、ベクトルの和に対応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複素数の積は、ベクトルの回転と絶対値の積に対応</a:t>
            </a:r>
            <a:endParaRPr lang="en-US" altLang="ja-JP" sz="2400" dirty="0" smtClean="0"/>
          </a:p>
          <a:p>
            <a:pPr lvl="1"/>
            <a:endParaRPr lang="en-US" sz="2400" dirty="0"/>
          </a:p>
          <a:p>
            <a:r>
              <a:rPr lang="en-US" dirty="0" smtClean="0"/>
              <a:t>C++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complex</a:t>
            </a:r>
            <a:r>
              <a:rPr lang="ja-JP" altLang="en-US" dirty="0" smtClean="0"/>
              <a:t>型が使用可能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加減乗除、比較などの演算子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abs, </a:t>
            </a:r>
            <a:r>
              <a:rPr lang="en-US" altLang="ja-JP" dirty="0" err="1" smtClean="0"/>
              <a:t>arg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pow</a:t>
            </a:r>
            <a:r>
              <a:rPr lang="en-US" altLang="ja-JP" dirty="0" smtClean="0"/>
              <a:t>, log, </a:t>
            </a:r>
            <a:r>
              <a:rPr lang="en-US" altLang="ja-JP" dirty="0" err="1" smtClean="0"/>
              <a:t>sqrt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三角関数等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（笑）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843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分割統治法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000" dirty="0" smtClean="0"/>
              <a:t>問題を複数に分割することで解く方法</a:t>
            </a:r>
            <a:endParaRPr lang="en-US" altLang="ja-JP" sz="3000" dirty="0" smtClean="0"/>
          </a:p>
          <a:p>
            <a:r>
              <a:rPr lang="ja-JP" altLang="en-US" sz="3000" dirty="0" smtClean="0"/>
              <a:t>今回の問題では調べる領域を分割していき、点が少ない領域は枝苅りすることで高速に解ける</a:t>
            </a:r>
            <a:endParaRPr lang="en-US" altLang="ja-JP" sz="3000" dirty="0" smtClean="0"/>
          </a:p>
          <a:p>
            <a:endParaRPr lang="en-US" altLang="ja-JP" sz="3000" dirty="0" smtClean="0"/>
          </a:p>
          <a:p>
            <a:r>
              <a:rPr lang="ja-JP" altLang="en-US" sz="3000" dirty="0" smtClean="0"/>
              <a:t>詳しくは以下の</a:t>
            </a:r>
            <a:r>
              <a:rPr lang="en-US" altLang="ja-JP" sz="3000" dirty="0" smtClean="0"/>
              <a:t>URL</a:t>
            </a:r>
            <a:r>
              <a:rPr lang="ja-JP" altLang="en-US" sz="3000" dirty="0" smtClean="0"/>
              <a:t>で</a:t>
            </a:r>
            <a:endParaRPr lang="en-US" altLang="ja-JP" sz="3000" dirty="0" smtClean="0"/>
          </a:p>
          <a:p>
            <a:r>
              <a:rPr lang="pl-PL" altLang="ja-JP" sz="3000" dirty="0" smtClean="0"/>
              <a:t>http://</a:t>
            </a:r>
            <a:r>
              <a:rPr lang="pl-PL" altLang="ja-JP" sz="3000" dirty="0" err="1" smtClean="0"/>
              <a:t>www.ipsj.or.jp</a:t>
            </a:r>
            <a:r>
              <a:rPr lang="pl-PL" altLang="ja-JP" sz="3000" dirty="0" smtClean="0"/>
              <a:t>/07editj/</a:t>
            </a:r>
            <a:r>
              <a:rPr lang="pl-PL" altLang="ja-JP" sz="3000" dirty="0" err="1" smtClean="0"/>
              <a:t>promenade</a:t>
            </a:r>
            <a:r>
              <a:rPr lang="pl-PL" altLang="ja-JP" sz="3000" dirty="0" smtClean="0"/>
              <a:t>/4511.pdf</a:t>
            </a:r>
            <a:endParaRPr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292594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375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2004年 ICPC国内予選 Problem C - Circle and Points</vt:lpstr>
      <vt:lpstr>問題</vt:lpstr>
      <vt:lpstr>誤った方針</vt:lpstr>
      <vt:lpstr>方針</vt:lpstr>
      <vt:lpstr>２点を通る円の中心</vt:lpstr>
      <vt:lpstr>複素数平面</vt:lpstr>
      <vt:lpstr>分割統治法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2004年 ICPC国内予選 Problem C - Circle and Points</dc:title>
  <dc:creator>谷口 直輝</dc:creator>
  <cp:lastModifiedBy>谷口 直輝</cp:lastModifiedBy>
  <cp:revision>19</cp:revision>
  <dcterms:created xsi:type="dcterms:W3CDTF">2012-05-13T16:30:26Z</dcterms:created>
  <dcterms:modified xsi:type="dcterms:W3CDTF">2012-05-13T18:56:03Z</dcterms:modified>
</cp:coreProperties>
</file>