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2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CFEB-3EF4-C849-BF74-710BC5D143CA}" type="datetimeFigureOut">
              <a:rPr lang="en-US" smtClean="0"/>
              <a:t>06.04.20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EE8E-0343-1B4E-97B7-09243F2D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5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2.1. Command-line Interface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395" t="3351" r="9136" b="3156"/>
          <a:stretch/>
        </p:blipFill>
        <p:spPr>
          <a:xfrm>
            <a:off x="246937" y="3891973"/>
            <a:ext cx="3927466" cy="2504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65" y="3891973"/>
            <a:ext cx="4601349" cy="25045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7452" y="3409429"/>
            <a:ext cx="114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5914" y="3475609"/>
            <a:ext cx="114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942" y="997625"/>
            <a:ext cx="8625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computer users interact with a computer via </a:t>
            </a:r>
            <a:r>
              <a:rPr lang="en-US" b="1" dirty="0" smtClean="0">
                <a:solidFill>
                  <a:srgbClr val="FF6600"/>
                </a:solidFill>
              </a:rPr>
              <a:t>graphical user interface (GUI)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/>
              <a:t>Examples: </a:t>
            </a:r>
            <a:r>
              <a:rPr lang="en-US" dirty="0" err="1" smtClean="0"/>
              <a:t>MacOS</a:t>
            </a:r>
            <a:r>
              <a:rPr lang="en-US" dirty="0" smtClean="0"/>
              <a:t>, Windows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interact with a computer by sending commands in </a:t>
            </a:r>
            <a:r>
              <a:rPr lang="en-US" b="1" dirty="0" smtClean="0">
                <a:solidFill>
                  <a:srgbClr val="FF6600"/>
                </a:solidFill>
              </a:rPr>
              <a:t>command-line interface (CLI)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C</a:t>
            </a:r>
            <a:r>
              <a:rPr lang="en-US" b="1" dirty="0" smtClean="0">
                <a:solidFill>
                  <a:srgbClr val="FF6600"/>
                </a:solidFill>
              </a:rPr>
              <a:t>ommand-line interface (CLI) </a:t>
            </a:r>
            <a:r>
              <a:rPr lang="en-US" dirty="0" smtClean="0"/>
              <a:t>is a text-based interface that is used to operate software and operating systems by typing single commands into the interface and receiving a reply in the same way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2.1. Command-line Interface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942" y="997625"/>
            <a:ext cx="86256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Why we will use CLI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Each Developer should know how to use CLI</a:t>
            </a:r>
            <a:br>
              <a:rPr lang="en-US" dirty="0" smtClean="0"/>
            </a:br>
            <a:r>
              <a:rPr lang="en-US" dirty="0" smtClean="0"/>
              <a:t>- It is much quicker to navigate and interact with a computer</a:t>
            </a:r>
            <a:br>
              <a:rPr lang="en-US" dirty="0" smtClean="0"/>
            </a:br>
            <a:r>
              <a:rPr lang="en-US" dirty="0" smtClean="0"/>
              <a:t>- It will give you broad knowledge of how computer works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6600"/>
                </a:solidFill>
              </a:rPr>
              <a:t>How we will use CLI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Working with files and directories</a:t>
            </a:r>
            <a:br>
              <a:rPr lang="en-US" dirty="0" smtClean="0"/>
            </a:br>
            <a:r>
              <a:rPr lang="en-US" dirty="0" smtClean="0"/>
              <a:t>- Opening and closing a programs</a:t>
            </a:r>
            <a:br>
              <a:rPr lang="en-US" dirty="0" smtClean="0"/>
            </a:br>
            <a:r>
              <a:rPr lang="en-US" dirty="0" smtClean="0"/>
              <a:t>- Managing computer processes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Writing code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GIT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7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2.1. Command-line Interface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807" y="997625"/>
            <a:ext cx="8625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Basic commands:</a:t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dirty="0" err="1" smtClean="0">
                <a:solidFill>
                  <a:srgbClr val="FF6600"/>
                </a:solidFill>
              </a:rPr>
              <a:t>pwd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- print working directory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cd</a:t>
            </a:r>
            <a:r>
              <a:rPr lang="en-US" dirty="0" smtClean="0"/>
              <a:t> - (change directory) change directory to root folder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cd .. </a:t>
            </a:r>
            <a:r>
              <a:rPr lang="en-US" dirty="0" smtClean="0"/>
              <a:t>- go to previous directory</a:t>
            </a:r>
          </a:p>
          <a:p>
            <a:r>
              <a:rPr lang="en-US" dirty="0" err="1" smtClean="0">
                <a:solidFill>
                  <a:srgbClr val="FF6600"/>
                </a:solidFill>
              </a:rPr>
              <a:t>ls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- list content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man</a:t>
            </a:r>
            <a:r>
              <a:rPr lang="en-US" dirty="0" smtClean="0"/>
              <a:t> - manual</a:t>
            </a:r>
          </a:p>
          <a:p>
            <a:r>
              <a:rPr lang="en-US" dirty="0" err="1" smtClean="0">
                <a:solidFill>
                  <a:srgbClr val="FF6600"/>
                </a:solidFill>
              </a:rPr>
              <a:t>mkdir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- make directory (create a folder)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touch</a:t>
            </a:r>
            <a:r>
              <a:rPr lang="en-US" dirty="0" smtClean="0"/>
              <a:t> - create a file</a:t>
            </a:r>
          </a:p>
          <a:p>
            <a:r>
              <a:rPr lang="en-US" dirty="0" err="1" smtClean="0">
                <a:solidFill>
                  <a:srgbClr val="FF6600"/>
                </a:solidFill>
              </a:rPr>
              <a:t>rm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- remove (delete) a file</a:t>
            </a:r>
          </a:p>
          <a:p>
            <a:r>
              <a:rPr lang="en-US" dirty="0" err="1" smtClean="0">
                <a:solidFill>
                  <a:srgbClr val="FF6600"/>
                </a:solidFill>
              </a:rPr>
              <a:t>rmdir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- remove (delete) a directory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clear</a:t>
            </a:r>
            <a:r>
              <a:rPr lang="en-US" dirty="0" smtClean="0"/>
              <a:t> - clear terminal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26586" y="5154002"/>
            <a:ext cx="168547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</a:rPr>
              <a:t>Let’s try!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459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2.1. Command-line Interface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807" y="997625"/>
            <a:ext cx="8625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How to open CLI in </a:t>
            </a:r>
            <a:r>
              <a:rPr lang="en-US" b="1" dirty="0" err="1" smtClean="0">
                <a:solidFill>
                  <a:srgbClr val="FF6600"/>
                </a:solidFill>
              </a:rPr>
              <a:t>MacOS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You can go to Launchpad -&gt; Utilities -&gt; Terminal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- Find Terminal via Spotlight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If you are on Windows please see next video so you can see how to setup UNIX environment on your computer and continue the course 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80" y="2872900"/>
            <a:ext cx="5137419" cy="38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2.1. Command-line Interface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807" y="997625"/>
            <a:ext cx="86256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Homework: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Create a directory structure listed below </a:t>
            </a:r>
            <a:r>
              <a:rPr lang="en-US" dirty="0" smtClean="0">
                <a:solidFill>
                  <a:srgbClr val="FF6600"/>
                </a:solidFill>
              </a:rPr>
              <a:t>using CLI: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552667" y="2669123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8807" y="276140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Course (directory)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1"/>
          </p:cNvCxnSpPr>
          <p:nvPr/>
        </p:nvCxnSpPr>
        <p:spPr>
          <a:xfrm>
            <a:off x="917193" y="3186486"/>
            <a:ext cx="0" cy="470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7193" y="3656816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Single Corner Rectangle 13"/>
          <p:cNvSpPr/>
          <p:nvPr/>
        </p:nvSpPr>
        <p:spPr>
          <a:xfrm>
            <a:off x="1552172" y="3398134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6553" y="34846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Module 2. Setting up Environment (directory)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56057" y="425207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Lesson 1. Command-line Interface (directory)</a:t>
            </a:r>
            <a:endParaRPr lang="en-US" dirty="0"/>
          </a:p>
        </p:txBody>
      </p:sp>
      <p:cxnSp>
        <p:nvCxnSpPr>
          <p:cNvPr id="17" name="Straight Connector 16"/>
          <p:cNvCxnSpPr>
            <a:stCxn id="14" idx="1"/>
          </p:cNvCxnSpPr>
          <p:nvPr/>
        </p:nvCxnSpPr>
        <p:spPr>
          <a:xfrm>
            <a:off x="1916698" y="3915497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28456" y="4431947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/>
        </p:nvSpPr>
        <p:spPr>
          <a:xfrm>
            <a:off x="2563435" y="4173265"/>
            <a:ext cx="729051" cy="51736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915737" y="4667568"/>
            <a:ext cx="0" cy="5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27495" y="5184018"/>
            <a:ext cx="6349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nip Single Corner Rectangle 24"/>
          <p:cNvSpPr/>
          <p:nvPr/>
        </p:nvSpPr>
        <p:spPr>
          <a:xfrm>
            <a:off x="3562474" y="4854788"/>
            <a:ext cx="529617" cy="74214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644786" y="5135617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43388" y="5288017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44786" y="5440417"/>
            <a:ext cx="341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39127" y="4999352"/>
            <a:ext cx="244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new </a:t>
            </a:r>
            <a:r>
              <a:rPr lang="en-US" dirty="0" err="1" smtClean="0"/>
              <a:t>file.txt</a:t>
            </a:r>
            <a:r>
              <a:rPr lang="en-US" dirty="0" smtClean="0"/>
              <a:t> (file .txt)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52525"/>
            <a:ext cx="9144000" cy="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108" y="121050"/>
            <a:ext cx="487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Lesson 2.1. Command-line Interface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807" y="997625"/>
            <a:ext cx="86256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Recap: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1. CLI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GUI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2. Why and how we will use CLI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3. Basic CLI commands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4. Created simple directory structure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2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112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Alex</dc:creator>
  <cp:lastModifiedBy>Alex Alex</cp:lastModifiedBy>
  <cp:revision>12</cp:revision>
  <dcterms:created xsi:type="dcterms:W3CDTF">2020-04-06T13:53:31Z</dcterms:created>
  <dcterms:modified xsi:type="dcterms:W3CDTF">2020-04-06T16:42:59Z</dcterms:modified>
</cp:coreProperties>
</file>