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5732082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AD54CC-0085-F933-B1AA-76D5491BA660}" name="Nicholas Donald" initials="ND" userId="a1413f0e87b0772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1_5732082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F25D98-DF6E-4E1A-A945-696BEE5A6627}" authorId="{13AD54CC-0085-F933-B1AA-76D5491BA660}" created="2024-09-03T01:53:34.161">
    <pc:sldMkLst xmlns:pc="http://schemas.microsoft.com/office/powerpoint/2013/main/command">
      <pc:docMk/>
      <pc:sldMk cId="1462896675" sldId="257"/>
    </pc:sldMkLst>
    <p188:txBody>
      <a:bodyPr/>
      <a:lstStyle/>
      <a:p>
        <a:r>
          <a:rPr lang="en-US"/>
          <a:t>PC view of book list view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14CC-474B-82FE-BCE6-87E83D56E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8B6F3-3000-ABB3-074F-899B41BB4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556E-3682-3AA6-40D9-4CE29A09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08FA-6273-451E-E7D9-2A20F2A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F60A-2FF5-2AE8-F0FF-29DA5C71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53F-696A-9ED9-73F7-E59E0E78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EB37-0E41-5AE0-CF28-F6E438E0E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4FB3-E9F2-3A13-9FD2-2524B9D0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709E-DFCD-DA2E-F239-0E26C098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E42D-22AC-5D5B-68BA-0711E1F6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610F5-3799-DEE9-EA17-4A8B8CC4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11B9B-52E0-1FF7-AECC-7D026C421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1377-436F-2ED9-4B79-DAD729FD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4F57-1506-75B9-8D0F-E5D9618F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4FEB-30DB-873C-96E5-D9B44759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2DF-213E-DDC3-1506-9447585D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C1D1-6E09-29A4-F60D-D7C4911D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92A3-2A53-BFB3-8EFD-7CBD987B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5EF8-8CAD-BC64-1449-B5C356F1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B93F-1EFD-C50A-09AC-457F185E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5EDC-EDAE-D1B1-1293-DCE6DF63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A636B-289E-7685-FA04-17611C1E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7678-2EFA-76F9-5B16-FE7EB408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5621-78D4-20DE-B473-1C6FB5A9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EC79-67C2-FA7E-D339-337B6113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7A4D-1B67-FC7B-B576-81BDBD75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3568-102B-2FED-D557-04B44A0AD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5E071-62F6-48D9-FC72-9F44DF192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1B01-AD4E-FF6D-D9DD-C3B3AEBB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BDDF2-6A6C-F35F-C4DB-28DF2FE3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941AF-4B31-41B3-A27A-3A047E4C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F398-ED28-FD5B-147A-B4D7B412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B2D8D-716D-69F8-F6F9-41132257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87C1C-497D-8584-C6A5-A24FD5D2A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19154-FFE6-8B0B-3631-1103F57A0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5C8C7-8B66-71F2-7DE1-12D5320B6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2ED03-36E0-CAEB-9EB3-2D6D9A9F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68114-C7C0-B0A2-FE4C-5BB34E96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ED997-5480-5A37-B8F5-0B7B54EE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578B-E653-A93A-05B3-29904B5B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47B4B-67D7-07C0-AA4A-03D71B2E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73283-399D-282B-9E09-69E31671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3331-0D09-92C0-D6D8-8E9E8F0B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BC2B2-D527-9109-ED6F-FBB4209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62EB-37AA-306C-6AB5-55F80EAD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0FB63-726C-1C30-6D56-8FECD1D6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5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31DF-7C55-3DFA-4E7E-79BEAAEA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E683-6EC9-06C2-794C-B1225AEE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2A661-DED7-3A10-4E4A-31ED2CC78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557E4-0BF8-E2D0-AAAF-A4260C20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5247D-8CC0-D4B7-265A-6BAF58F8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AD65F-771F-2BC9-2D60-02A55853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10CD-F580-EC34-D2A8-AB92798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8F56-495B-8B48-B554-C34366C6B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94891-7214-FEF7-D8D7-95FC9DD54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EF2AF-4151-362C-F261-DFECA81E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7C4FA-DDB5-7687-F16D-C4F60D0F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CDA5-E73C-17DA-1D56-15DD9DF3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D4829-D57F-395F-1B7F-4AE1ED84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E3991-63B3-BF4F-E7D9-A4D33601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2307-DAF8-940A-D992-5F4CD5043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94D5-8F88-4EF8-A77F-79B2DED1656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1C23-388A-9691-6C29-C7AB17179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3C5F-6798-A67A-CFF8-6384EC7E0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50AE-6590-4711-AC70-A774B3C0E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6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1_573208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027-D84A-15B5-8633-BD23707A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986"/>
            <a:ext cx="10515600" cy="718099"/>
          </a:xfrm>
        </p:spPr>
        <p:txBody>
          <a:bodyPr/>
          <a:lstStyle/>
          <a:p>
            <a:r>
              <a:rPr lang="en-US" dirty="0"/>
              <a:t>Search: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F8C95A-95B3-E686-ADB0-38A357300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" y="1671839"/>
            <a:ext cx="1359131" cy="135913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B7CE80-7461-5175-9BBA-CD436D97CE6F}"/>
              </a:ext>
            </a:extLst>
          </p:cNvPr>
          <p:cNvSpPr/>
          <p:nvPr/>
        </p:nvSpPr>
        <p:spPr>
          <a:xfrm>
            <a:off x="2838795" y="820405"/>
            <a:ext cx="7801495" cy="314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BCE97CB-6310-02C5-DB1F-8194CBC0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5" y="3114795"/>
            <a:ext cx="1359131" cy="1359131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44C4EF3-FE66-F997-E0F5-864AF3D12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5" y="4557751"/>
            <a:ext cx="1359131" cy="13591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B48E4F-895B-6679-8990-B38408A468C3}"/>
              </a:ext>
            </a:extLst>
          </p:cNvPr>
          <p:cNvSpPr/>
          <p:nvPr/>
        </p:nvSpPr>
        <p:spPr>
          <a:xfrm>
            <a:off x="1957646" y="1779272"/>
            <a:ext cx="9573491" cy="1335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274F4-DC6B-54F0-9B46-0693D7BAC4B3}"/>
              </a:ext>
            </a:extLst>
          </p:cNvPr>
          <p:cNvSpPr/>
          <p:nvPr/>
        </p:nvSpPr>
        <p:spPr>
          <a:xfrm>
            <a:off x="2568633" y="1982585"/>
            <a:ext cx="526195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Title: Marvel Comic #1</a:t>
            </a:r>
          </a:p>
        </p:txBody>
      </p:sp>
      <p:sp>
        <p:nvSpPr>
          <p:cNvPr id="12" name="Action Button: Help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F7312D-F902-4C4F-D629-444C4361C41E}"/>
              </a:ext>
            </a:extLst>
          </p:cNvPr>
          <p:cNvSpPr/>
          <p:nvPr/>
        </p:nvSpPr>
        <p:spPr>
          <a:xfrm>
            <a:off x="10943705" y="569422"/>
            <a:ext cx="552797" cy="594360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B8A096-F0B2-8E5C-96BB-7B9FA22BE8D2}"/>
              </a:ext>
            </a:extLst>
          </p:cNvPr>
          <p:cNvSpPr/>
          <p:nvPr/>
        </p:nvSpPr>
        <p:spPr>
          <a:xfrm>
            <a:off x="7967749" y="2178947"/>
            <a:ext cx="2892829" cy="5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Info…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0F0F6-8826-FC12-A5B1-448397B9A332}"/>
              </a:ext>
            </a:extLst>
          </p:cNvPr>
          <p:cNvSpPr/>
          <p:nvPr/>
        </p:nvSpPr>
        <p:spPr>
          <a:xfrm>
            <a:off x="1956257" y="3240932"/>
            <a:ext cx="9573491" cy="1335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593D3-1141-8142-761C-79773B8A79BD}"/>
              </a:ext>
            </a:extLst>
          </p:cNvPr>
          <p:cNvSpPr/>
          <p:nvPr/>
        </p:nvSpPr>
        <p:spPr>
          <a:xfrm>
            <a:off x="2567244" y="3444245"/>
            <a:ext cx="526195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Title: Marvel Comic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6439-9ED9-3C24-6C8F-BB04C6CE6438}"/>
              </a:ext>
            </a:extLst>
          </p:cNvPr>
          <p:cNvSpPr/>
          <p:nvPr/>
        </p:nvSpPr>
        <p:spPr>
          <a:xfrm>
            <a:off x="7966360" y="3640607"/>
            <a:ext cx="2892829" cy="5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Info…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6A408A-888E-97D4-7FEF-A1211B5EE970}"/>
              </a:ext>
            </a:extLst>
          </p:cNvPr>
          <p:cNvSpPr/>
          <p:nvPr/>
        </p:nvSpPr>
        <p:spPr>
          <a:xfrm>
            <a:off x="1946558" y="4715068"/>
            <a:ext cx="9573491" cy="1335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A01B88-E99B-10BC-387D-EBFD525B6CB3}"/>
              </a:ext>
            </a:extLst>
          </p:cNvPr>
          <p:cNvSpPr/>
          <p:nvPr/>
        </p:nvSpPr>
        <p:spPr>
          <a:xfrm>
            <a:off x="2557545" y="4918381"/>
            <a:ext cx="526195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Title: Marvel Comic #1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B93622-C96F-725F-9D68-99BEE8DF26D5}"/>
              </a:ext>
            </a:extLst>
          </p:cNvPr>
          <p:cNvSpPr/>
          <p:nvPr/>
        </p:nvSpPr>
        <p:spPr>
          <a:xfrm>
            <a:off x="7956661" y="5114743"/>
            <a:ext cx="2892829" cy="5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Info…</a:t>
            </a:r>
          </a:p>
        </p:txBody>
      </p:sp>
    </p:spTree>
    <p:extLst>
      <p:ext uri="{BB962C8B-B14F-4D97-AF65-F5344CB8AC3E}">
        <p14:creationId xmlns:p14="http://schemas.microsoft.com/office/powerpoint/2010/main" val="14628966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C784-E93D-2328-E138-4D8DB055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2BD2D0-5784-F382-A7C8-518B7B06542B}"/>
              </a:ext>
            </a:extLst>
          </p:cNvPr>
          <p:cNvSpPr txBox="1">
            <a:spLocks/>
          </p:cNvSpPr>
          <p:nvPr/>
        </p:nvSpPr>
        <p:spPr>
          <a:xfrm>
            <a:off x="6062749" y="157336"/>
            <a:ext cx="6129251" cy="523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Search:  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F6C97F-E561-A246-3E2B-1DF4C1C43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26" y="1335031"/>
            <a:ext cx="1359131" cy="13591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4FD767-61A7-1CF0-D6A6-D52C50963DD3}"/>
              </a:ext>
            </a:extLst>
          </p:cNvPr>
          <p:cNvSpPr/>
          <p:nvPr/>
        </p:nvSpPr>
        <p:spPr>
          <a:xfrm>
            <a:off x="7622070" y="236380"/>
            <a:ext cx="3773977" cy="314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8CC72E7-9D76-89DA-98DB-6417DE643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10" y="2791693"/>
            <a:ext cx="1359131" cy="1359131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E07E12A-FEEB-71CD-417A-C33BAADD8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62" y="4248355"/>
            <a:ext cx="1359131" cy="13591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214718-7864-0178-2077-1ADF30EE6852}"/>
              </a:ext>
            </a:extLst>
          </p:cNvPr>
          <p:cNvSpPr/>
          <p:nvPr/>
        </p:nvSpPr>
        <p:spPr>
          <a:xfrm>
            <a:off x="7502236" y="1431463"/>
            <a:ext cx="4531821" cy="1279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18A3E-FD45-AC01-6A4B-377E8D75CAFC}"/>
              </a:ext>
            </a:extLst>
          </p:cNvPr>
          <p:cNvSpPr/>
          <p:nvPr/>
        </p:nvSpPr>
        <p:spPr>
          <a:xfrm>
            <a:off x="7887392" y="1462977"/>
            <a:ext cx="3674225" cy="536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Title: Marvel Comic #1</a:t>
            </a:r>
          </a:p>
        </p:txBody>
      </p:sp>
      <p:sp>
        <p:nvSpPr>
          <p:cNvPr id="11" name="Action Button: Help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AF3E1D-FCB8-8D32-64FD-D4BFA78CBD43}"/>
              </a:ext>
            </a:extLst>
          </p:cNvPr>
          <p:cNvSpPr/>
          <p:nvPr/>
        </p:nvSpPr>
        <p:spPr>
          <a:xfrm>
            <a:off x="9379523" y="655409"/>
            <a:ext cx="552797" cy="594360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0422B9-2D0E-8429-C7F5-FB50EAF931C6}"/>
              </a:ext>
            </a:extLst>
          </p:cNvPr>
          <p:cNvSpPr/>
          <p:nvPr/>
        </p:nvSpPr>
        <p:spPr>
          <a:xfrm>
            <a:off x="8321731" y="2083640"/>
            <a:ext cx="2892829" cy="5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Info…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7FFFC7-36E9-C83E-B275-B88FD72F01DF}"/>
              </a:ext>
            </a:extLst>
          </p:cNvPr>
          <p:cNvSpPr/>
          <p:nvPr/>
        </p:nvSpPr>
        <p:spPr>
          <a:xfrm>
            <a:off x="7492535" y="2922214"/>
            <a:ext cx="4531821" cy="1279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B4B80-06F5-A280-7888-AA394CB3F912}"/>
              </a:ext>
            </a:extLst>
          </p:cNvPr>
          <p:cNvSpPr/>
          <p:nvPr/>
        </p:nvSpPr>
        <p:spPr>
          <a:xfrm>
            <a:off x="7877691" y="2953728"/>
            <a:ext cx="3674225" cy="536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Title: Marvel Comic #1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CCC652-2970-4F18-F9E4-4FC0BBA5E747}"/>
              </a:ext>
            </a:extLst>
          </p:cNvPr>
          <p:cNvSpPr/>
          <p:nvPr/>
        </p:nvSpPr>
        <p:spPr>
          <a:xfrm>
            <a:off x="8312030" y="3574391"/>
            <a:ext cx="2892829" cy="5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Info…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103B8D-1CC2-0EA3-9476-43E155D879A1}"/>
              </a:ext>
            </a:extLst>
          </p:cNvPr>
          <p:cNvSpPr/>
          <p:nvPr/>
        </p:nvSpPr>
        <p:spPr>
          <a:xfrm>
            <a:off x="7486993" y="4400494"/>
            <a:ext cx="4531821" cy="1279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B32B5-F119-CDDC-8FA3-90C696E8A108}"/>
              </a:ext>
            </a:extLst>
          </p:cNvPr>
          <p:cNvSpPr/>
          <p:nvPr/>
        </p:nvSpPr>
        <p:spPr>
          <a:xfrm>
            <a:off x="7872149" y="4432008"/>
            <a:ext cx="3674225" cy="536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Title: Marvel Comic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43F50-2D8C-9D72-8D9D-E5C247364582}"/>
              </a:ext>
            </a:extLst>
          </p:cNvPr>
          <p:cNvSpPr/>
          <p:nvPr/>
        </p:nvSpPr>
        <p:spPr>
          <a:xfrm>
            <a:off x="8306488" y="5052671"/>
            <a:ext cx="2892829" cy="53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More Info…</a:t>
            </a:r>
          </a:p>
        </p:txBody>
      </p:sp>
    </p:spTree>
    <p:extLst>
      <p:ext uri="{BB962C8B-B14F-4D97-AF65-F5344CB8AC3E}">
        <p14:creationId xmlns:p14="http://schemas.microsoft.com/office/powerpoint/2010/main" val="337787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Search: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Donald</dc:creator>
  <cp:lastModifiedBy>Nicholas Donald</cp:lastModifiedBy>
  <cp:revision>7</cp:revision>
  <dcterms:created xsi:type="dcterms:W3CDTF">2024-09-03T01:33:59Z</dcterms:created>
  <dcterms:modified xsi:type="dcterms:W3CDTF">2024-09-03T03:32:16Z</dcterms:modified>
</cp:coreProperties>
</file>