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43C92-5A2C-4B0B-AC6A-D9B6D94FE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510588" cy="2971801"/>
          </a:xfrm>
        </p:spPr>
        <p:txBody>
          <a:bodyPr/>
          <a:lstStyle/>
          <a:p>
            <a:r>
              <a:rPr lang="es-ES" dirty="0"/>
              <a:t>I2P </a:t>
            </a:r>
            <a:br>
              <a:rPr lang="es-ES" dirty="0"/>
            </a:br>
            <a:r>
              <a:rPr lang="es-ES" dirty="0"/>
              <a:t>Internet Project </a:t>
            </a:r>
            <a:r>
              <a:rPr lang="es-ES" dirty="0" err="1"/>
              <a:t>challenge</a:t>
            </a:r>
            <a:r>
              <a:rPr lang="es-ES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AA4484-B34A-4C15-8316-7F038895DC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Sergio Ruiz Pino</a:t>
            </a:r>
          </a:p>
          <a:p>
            <a:r>
              <a:rPr lang="es-ES" dirty="0"/>
              <a:t>Iván Piña Arévalo</a:t>
            </a:r>
          </a:p>
          <a:p>
            <a:r>
              <a:rPr lang="es-ES" dirty="0"/>
              <a:t>Andrés </a:t>
            </a:r>
            <a:r>
              <a:rPr lang="es-ES" dirty="0" err="1"/>
              <a:t>Gomar</a:t>
            </a:r>
            <a:r>
              <a:rPr lang="es-ES" dirty="0"/>
              <a:t> Pérez.</a:t>
            </a:r>
          </a:p>
          <a:p>
            <a:r>
              <a:rPr lang="es-ES" dirty="0"/>
              <a:t>Borja </a:t>
            </a:r>
            <a:r>
              <a:rPr lang="es-ES" dirty="0" err="1"/>
              <a:t>Fernandez</a:t>
            </a:r>
            <a:r>
              <a:rPr lang="es-ES" dirty="0"/>
              <a:t> Merchán</a:t>
            </a:r>
          </a:p>
          <a:p>
            <a:r>
              <a:rPr lang="es-ES" dirty="0"/>
              <a:t>Carlos Rodrigo Sanabria Flores  </a:t>
            </a:r>
          </a:p>
        </p:txBody>
      </p:sp>
    </p:spTree>
    <p:extLst>
      <p:ext uri="{BB962C8B-B14F-4D97-AF65-F5344CB8AC3E}">
        <p14:creationId xmlns:p14="http://schemas.microsoft.com/office/powerpoint/2010/main" val="13782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054ED-85B9-494D-B9C8-2BA6A849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9672"/>
            <a:ext cx="10752414" cy="1507067"/>
          </a:xfrm>
        </p:spPr>
        <p:txBody>
          <a:bodyPr/>
          <a:lstStyle/>
          <a:p>
            <a:pPr algn="ctr"/>
            <a:r>
              <a:rPr lang="es-ES" dirty="0"/>
              <a:t>Casos de estudio en el que se aplica la plataforma/tecnología I2P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FC8ECB5-1D81-4442-8B70-3ED70F01FAA9}"/>
              </a:ext>
            </a:extLst>
          </p:cNvPr>
          <p:cNvSpPr txBox="1"/>
          <p:nvPr/>
        </p:nvSpPr>
        <p:spPr>
          <a:xfrm>
            <a:off x="684212" y="2425148"/>
            <a:ext cx="97801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Script para transformar direcciones de i2p en una más pequeña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#!/</a:t>
            </a:r>
            <a:r>
              <a:rPr lang="es-ES" dirty="0" err="1"/>
              <a:t>usr</a:t>
            </a:r>
            <a:r>
              <a:rPr lang="es-ES" dirty="0"/>
              <a:t>/</a:t>
            </a:r>
            <a:r>
              <a:rPr lang="es-ES" dirty="0" err="1"/>
              <a:t>bin</a:t>
            </a:r>
            <a:r>
              <a:rPr lang="es-ES" dirty="0"/>
              <a:t>/</a:t>
            </a:r>
            <a:r>
              <a:rPr lang="es-ES" dirty="0" err="1"/>
              <a:t>env</a:t>
            </a:r>
            <a:r>
              <a:rPr lang="es-ES" dirty="0"/>
              <a:t> python3import base64, </a:t>
            </a:r>
            <a:r>
              <a:rPr lang="es-ES" dirty="0" err="1"/>
              <a:t>hashlib</a:t>
            </a:r>
            <a:r>
              <a:rPr lang="es-ES" dirty="0"/>
              <a:t>, </a:t>
            </a:r>
            <a:r>
              <a:rPr lang="es-ES" dirty="0" err="1"/>
              <a:t>sysif</a:t>
            </a:r>
            <a:r>
              <a:rPr lang="es-ES" dirty="0"/>
              <a:t> </a:t>
            </a:r>
            <a:r>
              <a:rPr lang="es-ES" dirty="0" err="1"/>
              <a:t>len</a:t>
            </a:r>
            <a:r>
              <a:rPr lang="es-ES" dirty="0"/>
              <a:t>(</a:t>
            </a:r>
            <a:r>
              <a:rPr lang="es-ES" dirty="0" err="1"/>
              <a:t>sys.argv</a:t>
            </a:r>
            <a:r>
              <a:rPr lang="es-ES" dirty="0"/>
              <a:t>) != 2:  </a:t>
            </a:r>
            <a:r>
              <a:rPr lang="es-ES" dirty="0" err="1"/>
              <a:t>print</a:t>
            </a:r>
            <a:r>
              <a:rPr lang="es-ES" dirty="0"/>
              <a:t>('</a:t>
            </a:r>
            <a:r>
              <a:rPr lang="es-ES" dirty="0" err="1"/>
              <a:t>Usage</a:t>
            </a:r>
            <a:r>
              <a:rPr lang="es-ES" dirty="0"/>
              <a:t>: convertkey.py &lt;base64key&gt;')  </a:t>
            </a:r>
            <a:r>
              <a:rPr lang="es-ES" dirty="0" err="1"/>
              <a:t>sys.exit</a:t>
            </a:r>
            <a:r>
              <a:rPr lang="es-ES" dirty="0"/>
              <a:t>(1)</a:t>
            </a:r>
            <a:r>
              <a:rPr lang="es-ES" dirty="0" err="1"/>
              <a:t>key</a:t>
            </a:r>
            <a:r>
              <a:rPr lang="es-ES" dirty="0"/>
              <a:t> = </a:t>
            </a:r>
            <a:r>
              <a:rPr lang="es-ES" dirty="0" err="1"/>
              <a:t>sys.argv</a:t>
            </a:r>
            <a:r>
              <a:rPr lang="es-ES" dirty="0"/>
              <a:t>[1]</a:t>
            </a:r>
            <a:r>
              <a:rPr lang="es-ES" dirty="0" err="1"/>
              <a:t>raw_key</a:t>
            </a:r>
            <a:r>
              <a:rPr lang="es-ES" dirty="0"/>
              <a:t> = base64.b64decode(</a:t>
            </a:r>
            <a:r>
              <a:rPr lang="es-ES" dirty="0" err="1"/>
              <a:t>key</a:t>
            </a:r>
            <a:r>
              <a:rPr lang="es-ES" dirty="0"/>
              <a:t>, '-~')hash = hashlib.sha256(</a:t>
            </a:r>
            <a:r>
              <a:rPr lang="es-ES" dirty="0" err="1"/>
              <a:t>raw_key</a:t>
            </a:r>
            <a:r>
              <a:rPr lang="es-ES" dirty="0"/>
              <a:t>)base32_hash = base64.b32encode(</a:t>
            </a:r>
            <a:r>
              <a:rPr lang="es-ES" dirty="0" err="1"/>
              <a:t>hash.digest</a:t>
            </a:r>
            <a:r>
              <a:rPr lang="es-ES" dirty="0"/>
              <a:t>())</a:t>
            </a:r>
            <a:r>
              <a:rPr lang="es-ES" dirty="0" err="1"/>
              <a:t>print</a:t>
            </a:r>
            <a:r>
              <a:rPr lang="es-ES" dirty="0"/>
              <a:t>(base32_hash.lower().</a:t>
            </a:r>
            <a:r>
              <a:rPr lang="es-ES" dirty="0" err="1"/>
              <a:t>decode</a:t>
            </a:r>
            <a:r>
              <a:rPr lang="es-ES" dirty="0"/>
              <a:t>("utf-8").</a:t>
            </a:r>
            <a:r>
              <a:rPr lang="es-ES" dirty="0" err="1"/>
              <a:t>replace</a:t>
            </a:r>
            <a:r>
              <a:rPr lang="es-ES" dirty="0"/>
              <a:t>("=", "") + ".b32.i2p")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7222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054ED-85B9-494D-B9C8-2BA6A849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9672"/>
            <a:ext cx="10752414" cy="1507067"/>
          </a:xfrm>
        </p:spPr>
        <p:txBody>
          <a:bodyPr/>
          <a:lstStyle/>
          <a:p>
            <a:pPr algn="ctr"/>
            <a:r>
              <a:rPr lang="es-ES" dirty="0"/>
              <a:t>Casos de estudio en el que se aplica la plataforma/tecnología I2P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FC8ECB5-1D81-4442-8B70-3ED70F01FAA9}"/>
              </a:ext>
            </a:extLst>
          </p:cNvPr>
          <p:cNvSpPr txBox="1"/>
          <p:nvPr/>
        </p:nvSpPr>
        <p:spPr>
          <a:xfrm>
            <a:off x="684212" y="2425148"/>
            <a:ext cx="97801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Eepsite</a:t>
            </a:r>
            <a:endParaRPr lang="es-ES" b="1" dirty="0"/>
          </a:p>
          <a:p>
            <a:endParaRPr lang="es-ES" b="1" dirty="0"/>
          </a:p>
          <a:p>
            <a:pPr algn="just"/>
            <a:r>
              <a:rPr lang="es-ES" dirty="0"/>
              <a:t>Un sitio web alojado de forma anónima, un servicio oculto al que se puede acceder a través de su navegador web.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Se  puede acceder configurando el proxy HTTP de su navegador web para</a:t>
            </a:r>
          </a:p>
          <a:p>
            <a:pPr algn="just"/>
            <a:r>
              <a:rPr lang="es-ES" dirty="0"/>
              <a:t> usar el proxy web I2P (normalmente escucha en el puerto local 4444)</a:t>
            </a:r>
          </a:p>
          <a:p>
            <a:pPr algn="just"/>
            <a:r>
              <a:rPr lang="es-ES" dirty="0"/>
              <a:t> y navegando por el sitio.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0837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054ED-85B9-494D-B9C8-2BA6A849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9672"/>
            <a:ext cx="10752414" cy="1507067"/>
          </a:xfrm>
        </p:spPr>
        <p:txBody>
          <a:bodyPr/>
          <a:lstStyle/>
          <a:p>
            <a:pPr algn="ctr"/>
            <a:r>
              <a:rPr lang="es-ES" dirty="0"/>
              <a:t>Casos de estudio en el que se aplica la plataforma/tecnología I2P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FC8ECB5-1D81-4442-8B70-3ED70F01FAA9}"/>
              </a:ext>
            </a:extLst>
          </p:cNvPr>
          <p:cNvSpPr txBox="1"/>
          <p:nvPr/>
        </p:nvSpPr>
        <p:spPr>
          <a:xfrm>
            <a:off x="684212" y="2425148"/>
            <a:ext cx="97801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Eepsite</a:t>
            </a:r>
            <a:endParaRPr lang="es-ES" b="1" dirty="0"/>
          </a:p>
          <a:p>
            <a:pPr algn="just"/>
            <a:endParaRPr lang="es-ES" b="1" dirty="0"/>
          </a:p>
          <a:p>
            <a:pPr algn="just"/>
            <a:r>
              <a:rPr lang="es-ES" dirty="0"/>
              <a:t>Es fácil configurar </a:t>
            </a:r>
            <a:r>
              <a:rPr lang="es-ES" dirty="0" err="1"/>
              <a:t>eepsites</a:t>
            </a:r>
            <a:r>
              <a:rPr lang="es-ES" dirty="0"/>
              <a:t>, pero no se puede conocer fácilmente  la dirección IP real.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Por ejemplo, estoy ejecutando un sitio web llamado legwork.i2p (un motor de búsqueda en la red I2P), se puede acceder fácilmente, pero es posible que no pueda conocer la red o la ubicación física del servidor donde se hospeda.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 Los sitios web equivalen aproximadamente a los servicios ocultos de  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742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054ED-85B9-494D-B9C8-2BA6A849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9672"/>
            <a:ext cx="10752414" cy="1507067"/>
          </a:xfrm>
        </p:spPr>
        <p:txBody>
          <a:bodyPr/>
          <a:lstStyle/>
          <a:p>
            <a:pPr algn="ctr"/>
            <a:r>
              <a:rPr lang="es-ES" dirty="0"/>
              <a:t>Casos de estudio en el que se aplica la plataforma/tecnología I2P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FC8ECB5-1D81-4442-8B70-3ED70F01FAA9}"/>
              </a:ext>
            </a:extLst>
          </p:cNvPr>
          <p:cNvSpPr txBox="1"/>
          <p:nvPr/>
        </p:nvSpPr>
        <p:spPr>
          <a:xfrm>
            <a:off x="684212" y="2425148"/>
            <a:ext cx="108716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Referencias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algn="just"/>
            <a:r>
              <a:rPr lang="es-ES" dirty="0"/>
              <a:t>[1] https://www.genbeta.com/actualidad/i2p-la-nueva-generacion-de-la-deep-web4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[2] http://scielo.sld.cu/scielo.php?script=sci_arttext&amp;pid=S2218-36202017000200014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[3] http://repositorio.ug.edu.ec/bitstream/redug/17047/1/UG-FCMF-B-CINT-PTG-N.106.pdf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765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054ED-85B9-494D-B9C8-2BA6A849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9672"/>
            <a:ext cx="8534400" cy="1507067"/>
          </a:xfrm>
        </p:spPr>
        <p:txBody>
          <a:bodyPr/>
          <a:lstStyle/>
          <a:p>
            <a:r>
              <a:rPr lang="es-ES" dirty="0"/>
              <a:t>Introducción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5822292-3578-4A17-99E2-CF55E3B06D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43"/>
          <a:stretch/>
        </p:blipFill>
        <p:spPr>
          <a:xfrm>
            <a:off x="346588" y="3221501"/>
            <a:ext cx="3368304" cy="245949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358C92A-70DF-4BA5-BF21-7CD78B2EA9BB}"/>
              </a:ext>
            </a:extLst>
          </p:cNvPr>
          <p:cNvSpPr txBox="1"/>
          <p:nvPr/>
        </p:nvSpPr>
        <p:spPr>
          <a:xfrm>
            <a:off x="1411820" y="2267140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Empresas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248DF7D-D9D4-4820-AAD4-A588699932D2}"/>
              </a:ext>
            </a:extLst>
          </p:cNvPr>
          <p:cNvSpPr txBox="1"/>
          <p:nvPr/>
        </p:nvSpPr>
        <p:spPr>
          <a:xfrm>
            <a:off x="5469867" y="226714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Gobierno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49E6EC-C96A-4F5F-A72A-320740FB0AA0}"/>
              </a:ext>
            </a:extLst>
          </p:cNvPr>
          <p:cNvSpPr txBox="1"/>
          <p:nvPr/>
        </p:nvSpPr>
        <p:spPr>
          <a:xfrm>
            <a:off x="9652136" y="2267140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Personas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EFB3FE1-08BA-42BC-AD30-DB94A2B809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43"/>
          <a:stretch/>
        </p:blipFill>
        <p:spPr>
          <a:xfrm>
            <a:off x="4423692" y="3213289"/>
            <a:ext cx="3368304" cy="245374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EF16B4E-D604-49AA-93F1-DF052D3140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53" r="15911"/>
          <a:stretch/>
        </p:blipFill>
        <p:spPr>
          <a:xfrm>
            <a:off x="8477109" y="3221501"/>
            <a:ext cx="3368304" cy="250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2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054ED-85B9-494D-B9C8-2BA6A849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9672"/>
            <a:ext cx="10752414" cy="1507067"/>
          </a:xfrm>
        </p:spPr>
        <p:txBody>
          <a:bodyPr/>
          <a:lstStyle/>
          <a:p>
            <a:pPr algn="ctr"/>
            <a:r>
              <a:rPr lang="es-ES" dirty="0"/>
              <a:t>Casos de estudio en el que se aplica la plataforma/tecnología I2P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DF4170-A027-4A0D-8BB1-A1A68234570A}"/>
              </a:ext>
            </a:extLst>
          </p:cNvPr>
          <p:cNvSpPr txBox="1"/>
          <p:nvPr/>
        </p:nvSpPr>
        <p:spPr>
          <a:xfrm>
            <a:off x="684212" y="2261011"/>
            <a:ext cx="97801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Plataforma web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	La idea no cambia, se busca usar comunicaciones cifradas para mantener la privacidad de las páginas que visitan los usuarios mediante saltos entre los nodos de la red.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A continuación se muestra un ejemplo de como se produce el salto entre nodos.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916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054ED-85B9-494D-B9C8-2BA6A849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9672"/>
            <a:ext cx="10752414" cy="1507067"/>
          </a:xfrm>
        </p:spPr>
        <p:txBody>
          <a:bodyPr/>
          <a:lstStyle/>
          <a:p>
            <a:pPr algn="ctr"/>
            <a:r>
              <a:rPr lang="es-ES" dirty="0"/>
              <a:t>Casos de estudio en el que se aplica la plataforma/tecnología I2P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10DF65A-1859-45B5-BFF5-EB6D2AFBE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884" y="2452807"/>
            <a:ext cx="6039069" cy="276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5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054ED-85B9-494D-B9C8-2BA6A849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9672"/>
            <a:ext cx="10752414" cy="1507067"/>
          </a:xfrm>
        </p:spPr>
        <p:txBody>
          <a:bodyPr/>
          <a:lstStyle/>
          <a:p>
            <a:pPr algn="ctr"/>
            <a:r>
              <a:rPr lang="es-ES" dirty="0"/>
              <a:t>Casos de estudio en el que se aplica la plataforma/tecnología I2P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FC8ECB5-1D81-4442-8B70-3ED70F01FAA9}"/>
              </a:ext>
            </a:extLst>
          </p:cNvPr>
          <p:cNvSpPr txBox="1"/>
          <p:nvPr/>
        </p:nvSpPr>
        <p:spPr>
          <a:xfrm>
            <a:off x="684212" y="2637183"/>
            <a:ext cx="97801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Tecnologías actuales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	Hay que destacar que si lo que queremos es conectarnos a internet a modo de proxy,  Tor es más eficiente que I2P.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A pesar de esta desventaja la hace más privada que las demás tecnologías al tener menos usuarios siendo mas resistente a los ataques hacia la privacidad.[1]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720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054ED-85B9-494D-B9C8-2BA6A849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9672"/>
            <a:ext cx="10752414" cy="1507067"/>
          </a:xfrm>
        </p:spPr>
        <p:txBody>
          <a:bodyPr/>
          <a:lstStyle/>
          <a:p>
            <a:pPr algn="ctr"/>
            <a:r>
              <a:rPr lang="es-ES" dirty="0"/>
              <a:t>Casos de estudio en el que se aplica la plataforma/tecnología I2P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FC8ECB5-1D81-4442-8B70-3ED70F01FAA9}"/>
              </a:ext>
            </a:extLst>
          </p:cNvPr>
          <p:cNvSpPr txBox="1"/>
          <p:nvPr/>
        </p:nvSpPr>
        <p:spPr>
          <a:xfrm>
            <a:off x="684212" y="2305879"/>
            <a:ext cx="97801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Estudios de investigación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algn="just"/>
            <a:r>
              <a:rPr lang="es-ES" dirty="0"/>
              <a:t>Hay actualmente diversos estudios referente a la confiabilidad y seguridad de las comunicaciones que se producen en el día a día.</a:t>
            </a:r>
          </a:p>
          <a:p>
            <a:pPr algn="just"/>
            <a:r>
              <a:rPr lang="es-ES" dirty="0"/>
              <a:t>Existe una gran preocupación que concierne a los programas de vigilancia en la web</a:t>
            </a:r>
          </a:p>
          <a:p>
            <a:pPr algn="just"/>
            <a:r>
              <a:rPr lang="es-ES" dirty="0"/>
              <a:t>aplicados en plataformas como Facebook, Amazon, Google …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Esto ha llevado a un colectivo a realización investigaciones para ver de que manera</a:t>
            </a:r>
          </a:p>
          <a:p>
            <a:pPr algn="just"/>
            <a:r>
              <a:rPr lang="es-ES" dirty="0"/>
              <a:t>se puede proteger la integridad de los datos. El objetivo de estas investigaciones a</a:t>
            </a:r>
          </a:p>
          <a:p>
            <a:pPr algn="just"/>
            <a:r>
              <a:rPr lang="es-ES" dirty="0"/>
              <a:t>llevado a obtener soluciones que nos permitan transferir datos sin que haya terceros</a:t>
            </a:r>
          </a:p>
          <a:p>
            <a:pPr algn="just"/>
            <a:r>
              <a:rPr lang="es-ES" dirty="0"/>
              <a:t>en la red que puedan interceptar éstos.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3373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054ED-85B9-494D-B9C8-2BA6A849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9672"/>
            <a:ext cx="10752414" cy="1507067"/>
          </a:xfrm>
        </p:spPr>
        <p:txBody>
          <a:bodyPr/>
          <a:lstStyle/>
          <a:p>
            <a:pPr algn="ctr"/>
            <a:r>
              <a:rPr lang="es-ES" dirty="0"/>
              <a:t>Casos de estudio en el que se aplica la plataforma/tecnología I2P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FC8ECB5-1D81-4442-8B70-3ED70F01FAA9}"/>
              </a:ext>
            </a:extLst>
          </p:cNvPr>
          <p:cNvSpPr txBox="1"/>
          <p:nvPr/>
        </p:nvSpPr>
        <p:spPr>
          <a:xfrm>
            <a:off x="684212" y="2305879"/>
            <a:ext cx="97801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Estudios de investigación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algn="just"/>
            <a:r>
              <a:rPr lang="es-ES" dirty="0"/>
              <a:t>Una solución propuesta es usar tecnología I2P para asegurar las comunicaciones </a:t>
            </a:r>
          </a:p>
          <a:p>
            <a:pPr algn="just"/>
            <a:r>
              <a:rPr lang="es-ES" dirty="0"/>
              <a:t>en la red. Enviamos paquetes desde uno de los túneles de salida hacia un túnel </a:t>
            </a:r>
          </a:p>
          <a:p>
            <a:pPr algn="just"/>
            <a:r>
              <a:rPr lang="es-ES" dirty="0"/>
              <a:t>de entrada impidiendo que nadie puede interceptarlos salvo el receptor del paquete.[2]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7253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054ED-85B9-494D-B9C8-2BA6A849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9672"/>
            <a:ext cx="10752414" cy="1507067"/>
          </a:xfrm>
        </p:spPr>
        <p:txBody>
          <a:bodyPr/>
          <a:lstStyle/>
          <a:p>
            <a:pPr algn="ctr"/>
            <a:r>
              <a:rPr lang="es-ES" dirty="0"/>
              <a:t>Casos de estudio en el que se aplica la plataforma/tecnología I2P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FC8ECB5-1D81-4442-8B70-3ED70F01FAA9}"/>
              </a:ext>
            </a:extLst>
          </p:cNvPr>
          <p:cNvSpPr txBox="1"/>
          <p:nvPr/>
        </p:nvSpPr>
        <p:spPr>
          <a:xfrm>
            <a:off x="684212" y="2425148"/>
            <a:ext cx="97801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Ejemplo de implementación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algn="just"/>
            <a:r>
              <a:rPr lang="es-ES" dirty="0"/>
              <a:t>Un ejemplo de implementación de I2P es el aseguramiento de privacidad en las </a:t>
            </a:r>
          </a:p>
          <a:p>
            <a:pPr algn="just"/>
            <a:r>
              <a:rPr lang="es-ES" dirty="0"/>
              <a:t>comunicaciones sobre internet.</a:t>
            </a:r>
          </a:p>
          <a:p>
            <a:pPr algn="just"/>
            <a:r>
              <a:rPr lang="es-ES" dirty="0"/>
              <a:t>La aparición de nuevas tecnologías ha conllevado la preocupación de colectivos</a:t>
            </a:r>
          </a:p>
          <a:p>
            <a:pPr algn="just"/>
            <a:r>
              <a:rPr lang="es-ES" dirty="0"/>
              <a:t>centrados en la privacidad de los datos que se tratan en la red en un ámbito público</a:t>
            </a:r>
          </a:p>
          <a:p>
            <a:pPr algn="just"/>
            <a:r>
              <a:rPr lang="es-ES" dirty="0"/>
              <a:t>o privado.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77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054ED-85B9-494D-B9C8-2BA6A849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9672"/>
            <a:ext cx="10752414" cy="1507067"/>
          </a:xfrm>
        </p:spPr>
        <p:txBody>
          <a:bodyPr/>
          <a:lstStyle/>
          <a:p>
            <a:pPr algn="ctr"/>
            <a:r>
              <a:rPr lang="es-ES" dirty="0"/>
              <a:t>Casos de estudio en el que se aplica la plataforma/tecnología I2P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FC8ECB5-1D81-4442-8B70-3ED70F01FAA9}"/>
              </a:ext>
            </a:extLst>
          </p:cNvPr>
          <p:cNvSpPr txBox="1"/>
          <p:nvPr/>
        </p:nvSpPr>
        <p:spPr>
          <a:xfrm>
            <a:off x="684212" y="2425148"/>
            <a:ext cx="97801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Ejemplo de implementación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algn="just"/>
            <a:r>
              <a:rPr lang="es-ES" dirty="0"/>
              <a:t>El proyecto I2P se encuentra en auge y continua evolución para garantizarnos el 100% de seguridad e integridad de los datos y paquetes que se manejan en la red.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Éste es resistente a ataques masivos posibilitando la ejecución de varias aplicaciones a  la vez ya que consta de varios modelos a nivel de seguridad y rendimiento para cada  usuario que aplican esta tecnología. Las aplicaciones que se basan en esta tecnología se usan básicamente en internet, en la sección de navegación web anónimo por ejemplo. [3]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9038727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58</TotalTime>
  <Words>870</Words>
  <Application>Microsoft Office PowerPoint</Application>
  <PresentationFormat>Panorámica</PresentationFormat>
  <Paragraphs>121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Sector</vt:lpstr>
      <vt:lpstr>I2P  Internet Project challenge </vt:lpstr>
      <vt:lpstr>Introducción</vt:lpstr>
      <vt:lpstr>Casos de estudio en el que se aplica la plataforma/tecnología I2P</vt:lpstr>
      <vt:lpstr>Casos de estudio en el que se aplica la plataforma/tecnología I2P</vt:lpstr>
      <vt:lpstr>Casos de estudio en el que se aplica la plataforma/tecnología I2P</vt:lpstr>
      <vt:lpstr>Casos de estudio en el que se aplica la plataforma/tecnología I2P</vt:lpstr>
      <vt:lpstr>Casos de estudio en el que se aplica la plataforma/tecnología I2P</vt:lpstr>
      <vt:lpstr>Casos de estudio en el que se aplica la plataforma/tecnología I2P</vt:lpstr>
      <vt:lpstr>Casos de estudio en el que se aplica la plataforma/tecnología I2P</vt:lpstr>
      <vt:lpstr>Casos de estudio en el que se aplica la plataforma/tecnología I2P</vt:lpstr>
      <vt:lpstr>Casos de estudio en el que se aplica la plataforma/tecnología I2P</vt:lpstr>
      <vt:lpstr>Casos de estudio en el que se aplica la plataforma/tecnología I2P</vt:lpstr>
      <vt:lpstr>Casos de estudio en el que se aplica la plataforma/tecnología I2P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I2P  Internet Project challenge </dc:title>
  <dc:creator>Ivan Piña Arevalo</dc:creator>
  <cp:lastModifiedBy>lenovo</cp:lastModifiedBy>
  <cp:revision>8</cp:revision>
  <dcterms:created xsi:type="dcterms:W3CDTF">2019-12-31T12:15:14Z</dcterms:created>
  <dcterms:modified xsi:type="dcterms:W3CDTF">2020-01-12T19:49:39Z</dcterms:modified>
</cp:coreProperties>
</file>