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3C92-5A2C-4B0B-AC6A-D9B6D94F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10588" cy="2971801"/>
          </a:xfrm>
        </p:spPr>
        <p:txBody>
          <a:bodyPr/>
          <a:lstStyle/>
          <a:p>
            <a:r>
              <a:rPr lang="es-ES" dirty="0"/>
              <a:t>I2P </a:t>
            </a:r>
            <a:br>
              <a:rPr lang="es-ES" dirty="0"/>
            </a:br>
            <a:r>
              <a:rPr lang="es-ES" dirty="0"/>
              <a:t>Internet Project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A4484-B34A-4C15-8316-7F038895D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Sergio Ruiz Pino</a:t>
            </a:r>
          </a:p>
          <a:p>
            <a:r>
              <a:rPr lang="es-ES" dirty="0"/>
              <a:t>Iván Piña Arévalo</a:t>
            </a:r>
          </a:p>
          <a:p>
            <a:r>
              <a:rPr lang="es-ES" dirty="0"/>
              <a:t>Andrés </a:t>
            </a:r>
            <a:r>
              <a:rPr lang="es-ES" dirty="0" err="1"/>
              <a:t>Gomar</a:t>
            </a:r>
            <a:r>
              <a:rPr lang="es-ES" dirty="0"/>
              <a:t> Pérez.</a:t>
            </a:r>
          </a:p>
          <a:p>
            <a:r>
              <a:rPr lang="es-ES" dirty="0"/>
              <a:t>Borja </a:t>
            </a:r>
            <a:r>
              <a:rPr lang="es-ES" dirty="0" err="1"/>
              <a:t>Fernandez</a:t>
            </a:r>
            <a:r>
              <a:rPr lang="es-ES" dirty="0"/>
              <a:t> Merchán</a:t>
            </a:r>
          </a:p>
          <a:p>
            <a:r>
              <a:rPr lang="es-ES" dirty="0"/>
              <a:t>Carlos Rodrigo Sanabria Flores  </a:t>
            </a:r>
          </a:p>
        </p:txBody>
      </p:sp>
    </p:spTree>
    <p:extLst>
      <p:ext uri="{BB962C8B-B14F-4D97-AF65-F5344CB8AC3E}">
        <p14:creationId xmlns:p14="http://schemas.microsoft.com/office/powerpoint/2010/main" val="13782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10871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Referencias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[1] https://www.genbeta.com/actualidad/i2p-la-nueva-generacion-de-la-deep-web4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[2] http://scielo.sld.cu/scielo.php?script=sci_arttext&amp;pid=S2218-36202017000200014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[3] http://repositorio.ug.edu.ec/bitstream/redug/17047/1/UG-FCMF-B-CINT-PTG-N.106.pdf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6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8534400" cy="150706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22292-3578-4A17-99E2-CF55E3B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"/>
          <a:stretch/>
        </p:blipFill>
        <p:spPr>
          <a:xfrm>
            <a:off x="346588" y="3221501"/>
            <a:ext cx="3368304" cy="2459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8C92A-70DF-4BA5-BF21-7CD78B2EA9BB}"/>
              </a:ext>
            </a:extLst>
          </p:cNvPr>
          <p:cNvSpPr txBox="1"/>
          <p:nvPr/>
        </p:nvSpPr>
        <p:spPr>
          <a:xfrm>
            <a:off x="1411820" y="226714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Empresas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48DF7D-D9D4-4820-AAD4-A588699932D2}"/>
              </a:ext>
            </a:extLst>
          </p:cNvPr>
          <p:cNvSpPr txBox="1"/>
          <p:nvPr/>
        </p:nvSpPr>
        <p:spPr>
          <a:xfrm>
            <a:off x="5469867" y="22671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9E6EC-C96A-4F5F-A72A-320740FB0AA0}"/>
              </a:ext>
            </a:extLst>
          </p:cNvPr>
          <p:cNvSpPr txBox="1"/>
          <p:nvPr/>
        </p:nvSpPr>
        <p:spPr>
          <a:xfrm>
            <a:off x="9652136" y="22671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B3FE1-08BA-42BC-AD30-DB94A2B8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3"/>
          <a:stretch/>
        </p:blipFill>
        <p:spPr>
          <a:xfrm>
            <a:off x="4423692" y="3213289"/>
            <a:ext cx="3368304" cy="24537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16B4E-D604-49AA-93F1-DF052D314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r="15911"/>
          <a:stretch/>
        </p:blipFill>
        <p:spPr>
          <a:xfrm>
            <a:off x="8477109" y="3221501"/>
            <a:ext cx="3368304" cy="2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DF4170-A027-4A0D-8BB1-A1A68234570A}"/>
              </a:ext>
            </a:extLst>
          </p:cNvPr>
          <p:cNvSpPr txBox="1"/>
          <p:nvPr/>
        </p:nvSpPr>
        <p:spPr>
          <a:xfrm>
            <a:off x="684212" y="2261011"/>
            <a:ext cx="9780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Plataforma web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La idea no cambia, se busca usar comunicaciones cifradas para mantener la privacidad de las páginas que visitan los usuarios mediante saltos entre los nodos de la red.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continuación se muestra un ejemplo de como se produce el salto entre nodos.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16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0DF65A-1859-45B5-BFF5-EB6D2AFB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84" y="2452807"/>
            <a:ext cx="6039069" cy="27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637183"/>
            <a:ext cx="9780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Tecnologías actuales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Hay que destacar que si lo que queremos es conectarnos a internet a modo de proxy,  Tor es más eficiente que I2P.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pesar de esta desventaja la hace más privada que las demás tecnologías al tener menos usuarios siendo mas resistente a los ataques hacia la privacidad.[1]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20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305879"/>
            <a:ext cx="97801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Estudios de investigación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Hay actualmente diversos estudios referente a la confiabilidad y seguridad de las comunicaciones que se producen en el día a día.</a:t>
            </a:r>
          </a:p>
          <a:p>
            <a:pPr algn="just"/>
            <a:r>
              <a:rPr lang="es-ES" dirty="0"/>
              <a:t>Existe una gran preocupación que concierne a los programas de vigilancia en la web</a:t>
            </a:r>
          </a:p>
          <a:p>
            <a:pPr algn="just"/>
            <a:r>
              <a:rPr lang="es-ES" dirty="0"/>
              <a:t>aplicados en plataformas como Facebook, Amazon, Google …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 ha llevado a un colectivo a realización investigaciones para ver de que manera</a:t>
            </a:r>
          </a:p>
          <a:p>
            <a:pPr algn="just"/>
            <a:r>
              <a:rPr lang="es-ES" dirty="0"/>
              <a:t>se puede proteger la integridad de los datos. El objetivo de estas investigaciones a</a:t>
            </a:r>
          </a:p>
          <a:p>
            <a:pPr algn="just"/>
            <a:r>
              <a:rPr lang="es-ES" dirty="0"/>
              <a:t>llevado a obtener soluciones que nos permitan transferir datos sin que haya terceros</a:t>
            </a:r>
          </a:p>
          <a:p>
            <a:pPr algn="just"/>
            <a:r>
              <a:rPr lang="es-ES" dirty="0"/>
              <a:t>en la red que puedan interceptar éstos.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3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305879"/>
            <a:ext cx="9780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Estudios de investigación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Una solución propuesta es usar tecnología I2P para asegurar las comunicaciones </a:t>
            </a:r>
          </a:p>
          <a:p>
            <a:pPr algn="just"/>
            <a:r>
              <a:rPr lang="es-ES" dirty="0"/>
              <a:t>en la red. Enviamos paquetes desde uno de los túneles de salida hacia un túnel </a:t>
            </a:r>
          </a:p>
          <a:p>
            <a:pPr algn="just"/>
            <a:r>
              <a:rPr lang="es-ES" dirty="0"/>
              <a:t>de entrada impidiendo que nadie puede interceptarlos salvo el receptor del paquete.[2]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25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Ejemplo de 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Un ejemplo de implementación de I2P es el aseguramiento de privacidad en las </a:t>
            </a:r>
          </a:p>
          <a:p>
            <a:pPr algn="just"/>
            <a:r>
              <a:rPr lang="es-ES" dirty="0"/>
              <a:t>comunicaciones sobre internet.</a:t>
            </a:r>
          </a:p>
          <a:p>
            <a:pPr algn="just"/>
            <a:r>
              <a:rPr lang="es-ES" dirty="0"/>
              <a:t>La aparición de nuevas tecnologías ha conllevado la preocupación de colectivos</a:t>
            </a:r>
          </a:p>
          <a:p>
            <a:pPr algn="just"/>
            <a:r>
              <a:rPr lang="es-ES" dirty="0"/>
              <a:t>centrados en la privacidad de los datos que se tratan en la red en un ámbito público</a:t>
            </a:r>
          </a:p>
          <a:p>
            <a:pPr algn="just"/>
            <a:r>
              <a:rPr lang="es-ES" dirty="0"/>
              <a:t>o privado.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Ejemplo de 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El proyecto I2P se encuentra en auge y continua evolución para garantizarnos el 100% de seguridad e integridad de los datos y paquetes que se manejan en la red.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Éste es resistente a ataques masivos posibilitando la ejecución de varias aplicaciones a  la vez ya que consta de varios modelos a nivel de seguridad y rendimiento para cada  usuario que aplican esta tecnología. Las aplicaciones que se basan en esta tecnología se usan básicamente en internet, en la sección de navegación web anónimo por ejemplo. [3]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03872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588</Words>
  <Application>Microsoft Office PowerPoint</Application>
  <PresentationFormat>Panorámica</PresentationFormat>
  <Paragraphs>98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Sector</vt:lpstr>
      <vt:lpstr>I2P  Internet Project challenge </vt:lpstr>
      <vt:lpstr>Introducción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 Internet Project challenge </dc:title>
  <dc:creator>Ivan Piña Arevalo</dc:creator>
  <cp:lastModifiedBy>lenovo</cp:lastModifiedBy>
  <cp:revision>7</cp:revision>
  <dcterms:created xsi:type="dcterms:W3CDTF">2019-12-31T12:15:14Z</dcterms:created>
  <dcterms:modified xsi:type="dcterms:W3CDTF">2020-01-08T10:53:50Z</dcterms:modified>
</cp:coreProperties>
</file>