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3C92-5A2C-4B0B-AC6A-D9B6D94F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10588" cy="2971801"/>
          </a:xfrm>
        </p:spPr>
        <p:txBody>
          <a:bodyPr/>
          <a:lstStyle/>
          <a:p>
            <a:r>
              <a:rPr lang="es-ES" dirty="0"/>
              <a:t>I2P </a:t>
            </a:r>
            <a:br>
              <a:rPr lang="es-ES" dirty="0"/>
            </a:br>
            <a:r>
              <a:rPr lang="es-ES" dirty="0"/>
              <a:t>Internet Project </a:t>
            </a:r>
            <a:r>
              <a:rPr lang="es-ES" dirty="0" err="1"/>
              <a:t>challenge</a:t>
            </a:r>
            <a:r>
              <a:rPr lang="es-ES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AA4484-B34A-4C15-8316-7F038895D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Sergio Ruiz Pino</a:t>
            </a:r>
          </a:p>
          <a:p>
            <a:r>
              <a:rPr lang="es-ES" dirty="0"/>
              <a:t>Iván Piña Arévalo</a:t>
            </a:r>
          </a:p>
          <a:p>
            <a:r>
              <a:rPr lang="es-ES" dirty="0"/>
              <a:t>Andrés </a:t>
            </a:r>
            <a:r>
              <a:rPr lang="es-ES" dirty="0" err="1"/>
              <a:t>Gomar</a:t>
            </a:r>
            <a:r>
              <a:rPr lang="es-ES" dirty="0"/>
              <a:t> Pérez.</a:t>
            </a:r>
          </a:p>
          <a:p>
            <a:r>
              <a:rPr lang="es-ES" dirty="0"/>
              <a:t>Borja </a:t>
            </a:r>
            <a:r>
              <a:rPr lang="es-ES" dirty="0" err="1"/>
              <a:t>Fernandez</a:t>
            </a:r>
            <a:r>
              <a:rPr lang="es-ES" dirty="0"/>
              <a:t> Merchán</a:t>
            </a:r>
          </a:p>
          <a:p>
            <a:r>
              <a:rPr lang="es-ES" dirty="0"/>
              <a:t>Carlos Rodrigo Sanabria Flores  </a:t>
            </a:r>
          </a:p>
        </p:txBody>
      </p:sp>
    </p:spTree>
    <p:extLst>
      <p:ext uri="{BB962C8B-B14F-4D97-AF65-F5344CB8AC3E}">
        <p14:creationId xmlns:p14="http://schemas.microsoft.com/office/powerpoint/2010/main" val="13782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8534400" cy="1507067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822292-3578-4A17-99E2-CF55E3B06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3"/>
          <a:stretch/>
        </p:blipFill>
        <p:spPr>
          <a:xfrm>
            <a:off x="346588" y="3221501"/>
            <a:ext cx="3368304" cy="24594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58C92A-70DF-4BA5-BF21-7CD78B2EA9BB}"/>
              </a:ext>
            </a:extLst>
          </p:cNvPr>
          <p:cNvSpPr txBox="1"/>
          <p:nvPr/>
        </p:nvSpPr>
        <p:spPr>
          <a:xfrm>
            <a:off x="1411820" y="226714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Empresas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48DF7D-D9D4-4820-AAD4-A588699932D2}"/>
              </a:ext>
            </a:extLst>
          </p:cNvPr>
          <p:cNvSpPr txBox="1"/>
          <p:nvPr/>
        </p:nvSpPr>
        <p:spPr>
          <a:xfrm>
            <a:off x="5469867" y="22671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Gobierno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49E6EC-C96A-4F5F-A72A-320740FB0AA0}"/>
              </a:ext>
            </a:extLst>
          </p:cNvPr>
          <p:cNvSpPr txBox="1"/>
          <p:nvPr/>
        </p:nvSpPr>
        <p:spPr>
          <a:xfrm>
            <a:off x="9652136" y="226714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EFB3FE1-08BA-42BC-AD30-DB94A2B80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3"/>
          <a:stretch/>
        </p:blipFill>
        <p:spPr>
          <a:xfrm>
            <a:off x="4423692" y="3213289"/>
            <a:ext cx="3368304" cy="245374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EF16B4E-D604-49AA-93F1-DF052D3140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53" r="15911"/>
          <a:stretch/>
        </p:blipFill>
        <p:spPr>
          <a:xfrm>
            <a:off x="8477109" y="3221501"/>
            <a:ext cx="3368304" cy="25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48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22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Sector</vt:lpstr>
      <vt:lpstr>I2P  Internet Project challenge </vt:lpstr>
      <vt:lpstr>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I2P  Internet Project challenge </dc:title>
  <dc:creator>Ivan Piña Arevalo</dc:creator>
  <cp:lastModifiedBy>Ivan Piña Arevalo</cp:lastModifiedBy>
  <cp:revision>4</cp:revision>
  <dcterms:created xsi:type="dcterms:W3CDTF">2019-12-31T12:15:14Z</dcterms:created>
  <dcterms:modified xsi:type="dcterms:W3CDTF">2019-12-31T12:37:20Z</dcterms:modified>
</cp:coreProperties>
</file>