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Startup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Parsing file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Files loaded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User selected genomes to draw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rogrammingLife2016/PL2-2016/blob/dev/PL2/PL2-shared/src/main/java/nl/tudelft/pl2016gr2/model/graph/data/BaseSequence.java" TargetMode="External"/><Relationship Id="rId4" Type="http://schemas.openxmlformats.org/officeDocument/2006/relationships/hyperlink" Target="http://java-performance.info/memory-consumption-of-java-data-types-1/" TargetMode="External"/><Relationship Id="rId5" Type="http://schemas.openxmlformats.org/officeDocument/2006/relationships/hyperlink" Target="http://java-performance.info/memory-consumption-of-java-data-types-2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Pantzerfaust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ProgrammingLife 2016 - Technical Customer Reflection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Phylogenetic tree</a:t>
            </a:r>
          </a:p>
        </p:txBody>
      </p:sp>
      <p:pic>
        <p:nvPicPr>
          <p:cNvPr descr="phylo tree.png"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386" y="864600"/>
            <a:ext cx="5451226" cy="40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Graph - Node Object</a:t>
            </a:r>
          </a:p>
        </p:txBody>
      </p:sp>
      <p:pic>
        <p:nvPicPr>
          <p:cNvPr descr="graph node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462" y="848825"/>
            <a:ext cx="5453074" cy="408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845475" y="848825"/>
            <a:ext cx="2088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1800"/>
              <a:t>Node of the graph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Graph - Graph Object</a:t>
            </a:r>
          </a:p>
        </p:txBody>
      </p:sp>
      <p:pic>
        <p:nvPicPr>
          <p:cNvPr descr="graph node.png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856" y="2880924"/>
            <a:ext cx="2558000" cy="19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875" y="1381324"/>
            <a:ext cx="3106449" cy="238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Graph - Main Graph</a:t>
            </a:r>
          </a:p>
        </p:txBody>
      </p:sp>
      <p:pic>
        <p:nvPicPr>
          <p:cNvPr descr="graph node.png"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856" y="2880924"/>
            <a:ext cx="2558000" cy="19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849" y="823158"/>
            <a:ext cx="2558000" cy="196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78425" y="1113700"/>
            <a:ext cx="5363400" cy="3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Sorted by x-coordinate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Annotations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2705" y="2009425"/>
            <a:ext cx="2914850" cy="278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 node.png" id="145" name="Shape 1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66856" y="2880924"/>
            <a:ext cx="2558000" cy="19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Graph - Optimizations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00125" y="967600"/>
            <a:ext cx="73332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Memory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nl"/>
              <a:t>Genomes - id instead of string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nl"/>
              <a:t>Bases - 3 bits encoding*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Performance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nl"/>
              <a:t>Use hashmaps/hashsets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nl"/>
              <a:t>Sort lists which will be compared often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Main tradeoff: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nl"/>
              <a:t>HashMap (36 bytes/value***) VS ArrayList (4 bytes/value**)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89550" y="4335975"/>
            <a:ext cx="7538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700"/>
              <a:t>* </a:t>
            </a:r>
            <a:r>
              <a:rPr lang="nl" sz="700" u="sng">
                <a:solidFill>
                  <a:schemeClr val="hlink"/>
                </a:solidFill>
                <a:hlinkClick r:id="rId3"/>
              </a:rPr>
              <a:t>https://github.com/ProgrammingLife2016/PL2-2016/blob/dev/PL2/PL2-shared/src/main/java/nl/tudelft/pl2016gr2/model/graph/data/BaseSequence.java</a:t>
            </a:r>
          </a:p>
          <a:p>
            <a:pPr lvl="0" rtl="0">
              <a:spcBef>
                <a:spcPts val="0"/>
              </a:spcBef>
              <a:buNone/>
            </a:pPr>
            <a:r>
              <a:rPr lang="nl" sz="700"/>
              <a:t>** </a:t>
            </a:r>
            <a:r>
              <a:rPr lang="nl" sz="700" u="sng">
                <a:solidFill>
                  <a:schemeClr val="hlink"/>
                </a:solidFill>
                <a:hlinkClick r:id="rId4"/>
              </a:rPr>
              <a:t>http://java-performance.info/memory-consumption-of-java-data-types-1/</a:t>
            </a:r>
          </a:p>
          <a:p>
            <a:pPr lvl="0" rtl="0">
              <a:spcBef>
                <a:spcPts val="0"/>
              </a:spcBef>
              <a:buNone/>
            </a:pPr>
            <a:r>
              <a:rPr lang="nl" sz="700"/>
              <a:t>*** </a:t>
            </a:r>
            <a:r>
              <a:rPr lang="nl" sz="700" u="sng">
                <a:solidFill>
                  <a:schemeClr val="hlink"/>
                </a:solidFill>
                <a:hlinkClick r:id="rId5"/>
              </a:rPr>
              <a:t>http://java-performance.info/memory-consumption-of-java-data-types-2/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Internal data representation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85750" y="1428750"/>
            <a:ext cx="4059000" cy="3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Don’t create objects for each edge - storing edges is very expensive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Do most computations on the main graph and copy the computed values when drawing a subgraph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Store genomes as efficiently as possible for each node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Store bases as efficiently as possible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Use a profiler to check the memory consumption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Use HashSets/HashMaps if the memory increase isn’t too high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Sort lists which will often be checked for equality. Comparing two sorted lists takes O(n) time while comparing unsorted lists takes O(n2)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8577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sz="2400"/>
              <a:t>Good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643800" y="1428750"/>
            <a:ext cx="40590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Genomes could have been stored for each edge in a node instead of for the node itself. This doesn’t cost much more memory and calculating which genomes travel over which edges is expensive.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Data could be written to a database, so less RAM is needed. This is however pretty complex to implement efficiently and should only be needed for very large datasets. Simply using a powerfull desktop with 128GBs of RAM should be enough to load around 40K-100K genomes (performance would have to be improved though).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64382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sz="2400"/>
              <a:t>Could be improved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Visual components and scalability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06425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nl"/>
              <a:t>Our performance (328 graph):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28571"/>
              <a:buFont typeface="Roboto"/>
            </a:pPr>
            <a:r>
              <a:rPr lang="nl"/>
              <a:t>Nodes drawn: around 50 - 600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nl"/>
              <a:t>Edges drawn: around 2,000 - 16,000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nl"/>
              <a:t>FPS: 20 - 60 while zooming*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nl"/>
              <a:t>CPU: below 20% while zooming*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nl"/>
              <a:t>Memory: around 500MB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89550" y="4532400"/>
            <a:ext cx="7538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700"/>
              <a:t>* With an i7-5820</a:t>
            </a:r>
            <a:r>
              <a:rPr lang="nl" sz="700"/>
              <a:t>K</a:t>
            </a:r>
            <a:r>
              <a:rPr lang="nl" sz="700"/>
              <a:t> (6-Core @3.3GHz) and GeForce GTX 960</a:t>
            </a:r>
          </a:p>
          <a:p>
            <a:pPr lvl="0" rtl="0">
              <a:spcBef>
                <a:spcPts val="0"/>
              </a:spcBef>
              <a:buNone/>
            </a:pPr>
            <a:r>
              <a:rPr lang="nl" sz="700"/>
              <a:t>See the resources for a profiling session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Drawing - Scalability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51050" y="938500"/>
            <a:ext cx="87210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Only draw nodes which you can see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Redraw instead of moving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Precompute complex computations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nl"/>
              <a:t>Edges -&gt; canvas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Drawing - horizontal position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725" y="1607800"/>
            <a:ext cx="4649425" cy="307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76450" y="1047625"/>
            <a:ext cx="37725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Linear scale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Custom coordinate system, see picture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nl"/>
              <a:t>Easy to precompute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Visual components and scalability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85750" y="1428750"/>
            <a:ext cx="4059000" cy="3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Draw non-interactive components in a canvas (edges)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Only create JavaFX object for elements which can be seen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Don’t use complex visual elements (such as gaussian blurs)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A linear coordinate system makes things easier (in our case)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577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sz="2400"/>
              <a:t>Good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43800" y="1428750"/>
            <a:ext cx="40590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Better memory management of JavaFX objects: remembering and reusing old JavaFX objects will make the life of the garbage collector a lot easier.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64382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sz="2400"/>
              <a:t>Could be improved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Overview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Application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Internal data representation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Visual components and scalability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Semantic zoom strategy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Technology stack</a:t>
            </a:r>
          </a:p>
          <a:p>
            <a:pPr indent="-228600" lvl="0" marL="457200">
              <a:spcBef>
                <a:spcPts val="0"/>
              </a:spcBef>
            </a:pPr>
            <a:r>
              <a:rPr lang="nl"/>
              <a:t>General recommendations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Semantic zoom strategy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Semantic -&gt; Bubbles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nl"/>
              <a:t>Phylogenetic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nl"/>
              <a:t>Graph (source - sink pairs)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nl"/>
              <a:t>Point mutation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nl"/>
              <a:t>Indel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Non-Semantic -&gt; change x-coordinates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Bubble - Phylogenetic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00" y="1047624"/>
            <a:ext cx="8605201" cy="38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Bubble - Graph (source-sink pairs)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404" y="811454"/>
            <a:ext cx="3485174" cy="39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Bubble - Point mutation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149" y="917874"/>
            <a:ext cx="2653724" cy="391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2211625" y="1767400"/>
            <a:ext cx="120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Zoomed in: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211625" y="3811325"/>
            <a:ext cx="120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Zoomed out: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Bubble - Indel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62" y="983511"/>
            <a:ext cx="4808874" cy="37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Point mutation heatmap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5103"/>
            <a:ext cx="9144001" cy="408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328 graph with indel heatmap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4375"/>
            <a:ext cx="9144000" cy="408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Non-Semantic Zoom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50" y="1035612"/>
            <a:ext cx="4649425" cy="307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400125" y="1035625"/>
            <a:ext cx="33174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nl"/>
              <a:t>Change range of drawn x coordinates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Semantic zoom strategy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85775" y="1428750"/>
            <a:ext cx="4059000" cy="3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Smooth zooming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Smooth semantic zooming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Easy to identify mutations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Nice graph heatmap integration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28577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sz="2400"/>
              <a:t>Good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643800" y="1428750"/>
            <a:ext cx="40590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Very small nodes (with fewer than 150 bases) are drawn larger, thus they overlap.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When zoomed in a logarithmic scale might be more useful. This could be done by implementing a way to toggle between linear and logarithmic scaling.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4382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sz="2400"/>
              <a:t>Could be improved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Technology stack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Java</a:t>
            </a:r>
          </a:p>
          <a:p>
            <a:pPr indent="-228600" lvl="0" marL="457200">
              <a:spcBef>
                <a:spcPts val="0"/>
              </a:spcBef>
            </a:pPr>
            <a:r>
              <a:rPr lang="nl"/>
              <a:t>JavaFX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Application architecture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GUI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Parser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Data storage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Core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Technology stack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85750" y="1428750"/>
            <a:ext cx="4059000" cy="3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Everyone was familiar with the used technologies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Very few different components: easy to test/debug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No communication overhead between different technologies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8577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sz="2400"/>
              <a:t>Good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643800" y="1428750"/>
            <a:ext cx="40590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A database could be used to store parts of the memory which aren’t required at the moment. This would reduce the used RAM.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Some computations could be executed in lower level languages, or even on the GPU, to improve performance.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4382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sz="2400"/>
              <a:t>Could be improved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General recommendations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First focus on the horizontal alignment (topological)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Don’t start too late with the vertical alignment of the graph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Smooth zooming + popping requires a linear x-scale (?)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Start with the phylogenetic 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nl"/>
              <a:t>Select based on 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nl"/>
              <a:t>Use tree to search</a:t>
            </a:r>
          </a:p>
          <a:p>
            <a:pPr indent="-228600" lvl="0" marL="457200">
              <a:spcBef>
                <a:spcPts val="0"/>
              </a:spcBef>
            </a:pPr>
            <a:r>
              <a:rPr lang="nl"/>
              <a:t>Learn how to use a profiler to profile CPU and memory usage (see resources)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Resources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Profiler - CPU usage when loading and drawing the 328 graph (netbeans profiler)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24" y="749349"/>
            <a:ext cx="8005951" cy="42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Profiler - memory usage with 328 graph loaded &amp; drawn (default netbeans profiler)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37" y="773249"/>
            <a:ext cx="8055323" cy="429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Profiler - time spent in each method  (default netbeans profiler)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7818"/>
            <a:ext cx="9144000" cy="396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aded.pn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omes selected.png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Application architecture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85750" y="1428750"/>
            <a:ext cx="40590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Simplicity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Loosely coupled modules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28577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" sz="2400"/>
              <a:t>Good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643800" y="1428750"/>
            <a:ext cx="40590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nl"/>
              <a:t>Some of our GUI files have a high complexity. It would’ve been better to make them smaller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643825" y="937850"/>
            <a:ext cx="4059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sz="2400"/>
              <a:t>Could be improved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Internal data representation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Metadata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Annotations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Phylogenetic tree</a:t>
            </a:r>
          </a:p>
          <a:p>
            <a:pPr indent="-228600" lvl="0" marL="457200">
              <a:spcBef>
                <a:spcPts val="0"/>
              </a:spcBef>
            </a:pPr>
            <a:r>
              <a:rPr lang="nl"/>
              <a:t>Genome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