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77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886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53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89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IN" sz="4000"/>
              <a:t>IOT 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C</a:t>
            </a:r>
            <a:r>
              <a:rPr lang="en-US" dirty="0"/>
              <a:t>o2 Live Data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8CDD186-03E3-4AED-BEB6-0B3BEC20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1783674"/>
            <a:ext cx="6371362" cy="4251366"/>
          </a:xfrm>
        </p:spPr>
        <p:txBody>
          <a:bodyPr anchor="ctr">
            <a:normAutofit/>
          </a:bodyPr>
          <a:lstStyle/>
          <a:p>
            <a:pPr marL="36900" lvl="0" indent="0">
              <a:buNone/>
            </a:pPr>
            <a:r>
              <a:rPr lang="en-US" dirty="0"/>
              <a:t>Hardware Used</a:t>
            </a:r>
          </a:p>
          <a:p>
            <a:pPr marL="36900" lvl="0" indent="0">
              <a:buNone/>
            </a:pPr>
            <a:r>
              <a:rPr lang="en-US" dirty="0"/>
              <a:t>Software Used</a:t>
            </a:r>
          </a:p>
          <a:p>
            <a:pPr marL="36900" lvl="0" indent="0">
              <a:buNone/>
            </a:pPr>
            <a:r>
              <a:rPr lang="en-US" dirty="0"/>
              <a:t>Connection</a:t>
            </a:r>
          </a:p>
          <a:p>
            <a:pPr marL="36900" lvl="0" indent="0">
              <a:buNone/>
            </a:pPr>
            <a:r>
              <a:rPr lang="en-US" dirty="0"/>
              <a:t>Workflow</a:t>
            </a:r>
          </a:p>
          <a:p>
            <a:pPr marL="36900" lvl="0" indent="0">
              <a:buNone/>
            </a:pPr>
            <a:r>
              <a:rPr lang="en-US" dirty="0"/>
              <a:t>Explanation</a:t>
            </a:r>
          </a:p>
          <a:p>
            <a:endParaRPr lang="en-US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7" b="-3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48" y="3428995"/>
            <a:ext cx="5617029" cy="790131"/>
          </a:xfrm>
        </p:spPr>
        <p:txBody>
          <a:bodyPr>
            <a:normAutofit/>
          </a:bodyPr>
          <a:lstStyle/>
          <a:p>
            <a:r>
              <a:rPr lang="en-US" dirty="0"/>
              <a:t>Software Used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2745"/>
            <a:ext cx="10353762" cy="1777990"/>
          </a:xfrm>
        </p:spPr>
        <p:txBody>
          <a:bodyPr anchor="ctr">
            <a:normAutofit/>
          </a:bodyPr>
          <a:lstStyle/>
          <a:p>
            <a:pPr marL="36900" lvl="0" indent="0">
              <a:buNone/>
            </a:pPr>
            <a:r>
              <a:rPr lang="en-US" dirty="0"/>
              <a:t>	Node </a:t>
            </a:r>
            <a:r>
              <a:rPr lang="en-US" dirty="0" err="1"/>
              <a:t>Mcu</a:t>
            </a:r>
            <a:r>
              <a:rPr lang="en-US" dirty="0"/>
              <a:t> ESP8266</a:t>
            </a:r>
          </a:p>
          <a:p>
            <a:pPr marL="36900" lvl="0" indent="0">
              <a:buNone/>
            </a:pPr>
            <a:r>
              <a:rPr lang="en-US" dirty="0"/>
              <a:t>	MQ135 Sensor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2D01671-0730-25C3-9811-1D41194ABBE8}"/>
              </a:ext>
            </a:extLst>
          </p:cNvPr>
          <p:cNvSpPr txBox="1">
            <a:spLocks/>
          </p:cNvSpPr>
          <p:nvPr/>
        </p:nvSpPr>
        <p:spPr>
          <a:xfrm>
            <a:off x="349625" y="762000"/>
            <a:ext cx="4827494" cy="8128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Hardware Used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1F5C8B-6665-5583-10E5-9B91900C0C98}"/>
              </a:ext>
            </a:extLst>
          </p:cNvPr>
          <p:cNvSpPr txBox="1">
            <a:spLocks/>
          </p:cNvSpPr>
          <p:nvPr/>
        </p:nvSpPr>
        <p:spPr>
          <a:xfrm>
            <a:off x="913795" y="4219126"/>
            <a:ext cx="10353762" cy="24964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	Arduino IDE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Azure IOT Hub</a:t>
            </a:r>
          </a:p>
          <a:p>
            <a:pPr marL="36900" indent="0">
              <a:buNone/>
            </a:pPr>
            <a:r>
              <a:rPr lang="en-US" dirty="0"/>
              <a:t>	Stream Analytics Job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SQL Database</a:t>
            </a:r>
          </a:p>
        </p:txBody>
      </p:sp>
    </p:spTree>
    <p:extLst>
      <p:ext uri="{BB962C8B-B14F-4D97-AF65-F5344CB8AC3E}">
        <p14:creationId xmlns:p14="http://schemas.microsoft.com/office/powerpoint/2010/main" val="41915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2D01671-0730-25C3-9811-1D41194ABBE8}"/>
              </a:ext>
            </a:extLst>
          </p:cNvPr>
          <p:cNvSpPr txBox="1">
            <a:spLocks/>
          </p:cNvSpPr>
          <p:nvPr/>
        </p:nvSpPr>
        <p:spPr>
          <a:xfrm>
            <a:off x="1066194" y="534572"/>
            <a:ext cx="10427111" cy="10402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err="1"/>
              <a:t>NodeMCu</a:t>
            </a:r>
            <a:r>
              <a:rPr lang="en-IN" dirty="0"/>
              <a:t> connection with MQ135 gas sensor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6F9B5C-5229-95F5-F33A-9325E9A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609" y="1699143"/>
            <a:ext cx="9279988" cy="40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5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2D01671-0730-25C3-9811-1D41194ABBE8}"/>
              </a:ext>
            </a:extLst>
          </p:cNvPr>
          <p:cNvSpPr txBox="1">
            <a:spLocks/>
          </p:cNvSpPr>
          <p:nvPr/>
        </p:nvSpPr>
        <p:spPr>
          <a:xfrm>
            <a:off x="1066194" y="534572"/>
            <a:ext cx="10427111" cy="10402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Workflow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7B592-8AB3-EEB9-6359-55AB3B0F4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082828"/>
            <a:ext cx="4235345" cy="2611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925B5-1837-FBEC-CEAE-4D202293A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3945" y="2082828"/>
            <a:ext cx="4880646" cy="2611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C80ABE-3558-2EFC-75D4-530FD0C05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4591" y="2082828"/>
            <a:ext cx="2618809" cy="26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2D01671-0730-25C3-9811-1D41194ABBE8}"/>
              </a:ext>
            </a:extLst>
          </p:cNvPr>
          <p:cNvSpPr txBox="1">
            <a:spLocks/>
          </p:cNvSpPr>
          <p:nvPr/>
        </p:nvSpPr>
        <p:spPr>
          <a:xfrm>
            <a:off x="520505" y="534572"/>
            <a:ext cx="3418449" cy="10402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Explanation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F990CE-416C-FEB3-C15C-60709529566C}"/>
              </a:ext>
            </a:extLst>
          </p:cNvPr>
          <p:cNvSpPr txBox="1"/>
          <p:nvPr/>
        </p:nvSpPr>
        <p:spPr>
          <a:xfrm>
            <a:off x="899159" y="1740050"/>
            <a:ext cx="1042711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IN" sz="3200" dirty="0"/>
              <a:t>First, we need to write code based on our requirements &amp; flash into Nodemcu memory.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3200" dirty="0"/>
              <a:t>MQ135 sensor read Co2 level from atmosphere and send it to Nodemcu device.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3200" dirty="0"/>
              <a:t>Nodemcu send Co2 value to Azure IOT hub.</a:t>
            </a:r>
          </a:p>
          <a:p>
            <a:pPr marL="514350" indent="-514350">
              <a:buFont typeface="+mj-lt"/>
              <a:buAutoNum type="alphaLcParenR"/>
            </a:pPr>
            <a:r>
              <a:rPr lang="en-IN" sz="3200" dirty="0"/>
              <a:t>By using Stream Analytics Job, we are sending our data to SQL database.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Using Restful Api, we are fetching Co2 data to our webpage</a:t>
            </a:r>
          </a:p>
        </p:txBody>
      </p:sp>
    </p:spTree>
    <p:extLst>
      <p:ext uri="{BB962C8B-B14F-4D97-AF65-F5344CB8AC3E}">
        <p14:creationId xmlns:p14="http://schemas.microsoft.com/office/powerpoint/2010/main" val="2203565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</TotalTime>
  <Words>118</Words>
  <Application>Microsoft Office PowerPoint</Application>
  <PresentationFormat>Widescreen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IOT </vt:lpstr>
      <vt:lpstr>Title</vt:lpstr>
      <vt:lpstr>Software Used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</dc:title>
  <dc:creator>Jitendra Data</dc:creator>
  <cp:lastModifiedBy>Jitendra Data</cp:lastModifiedBy>
  <cp:revision>6</cp:revision>
  <dcterms:created xsi:type="dcterms:W3CDTF">2022-05-23T05:40:06Z</dcterms:created>
  <dcterms:modified xsi:type="dcterms:W3CDTF">2022-05-23T07:24:54Z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