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0" r:id="rId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 varScale="1">
        <p:scale>
          <a:sx n="82" d="100"/>
          <a:sy n="82" d="100"/>
        </p:scale>
        <p:origin x="-1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11-12-20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11-12-20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11-12-20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11-12-20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11-12-20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11-12-20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11-12-20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11-12-20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11-12-20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11-12-20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xmlns:p14="http://schemas.microsoft.com/office/powerpoint/2010/main"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11-12-20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11-12-20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Quiz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/>
              <a:t>M</a:t>
            </a:r>
            <a:r>
              <a:rPr lang="en-US" dirty="0" smtClean="0"/>
              <a:t>icrowaves are more </a:t>
            </a:r>
            <a:r>
              <a:rPr lang="en-US" dirty="0"/>
              <a:t>dangerous forms of radiation </a:t>
            </a:r>
            <a:r>
              <a:rPr lang="en-US" dirty="0" smtClean="0"/>
              <a:t>than radio waves.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are radiation and chemotherapy different?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04800" y="3276600"/>
            <a:ext cx="8229600" cy="114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Chemotherapy prevents DNA replication.</a:t>
            </a:r>
          </a:p>
          <a:p>
            <a:r>
              <a:rPr lang="en-US" dirty="0" smtClean="0"/>
              <a:t>Radiation therapy kills the cancerous cell.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9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How are they similar?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52400" y="2819400"/>
            <a:ext cx="8229600" cy="1143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/>
              <a:t>Which of the following is NOT a property of </a:t>
            </a:r>
            <a:r>
              <a:rPr lang="en-US" dirty="0" smtClean="0"/>
              <a:t>cancer cells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All of the above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body" sz="quarter" idx="19"/>
          </p:nvPr>
        </p:nvSpPr>
        <p:spPr>
          <a:xfrm>
            <a:off x="1143000" y="2057400"/>
            <a:ext cx="70866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They have the </a:t>
            </a:r>
            <a:r>
              <a:rPr lang="en-US" dirty="0"/>
              <a:t>ability to avoid cell </a:t>
            </a:r>
            <a:r>
              <a:rPr lang="en-US" dirty="0" smtClean="0"/>
              <a:t>death.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They have limitless </a:t>
            </a:r>
            <a:r>
              <a:rPr lang="en-US" dirty="0"/>
              <a:t>reproductive </a:t>
            </a:r>
            <a:r>
              <a:rPr lang="en-US" dirty="0" smtClean="0"/>
              <a:t>potential. 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body" sz="quarter" idx="21"/>
          </p:nvPr>
        </p:nvSpPr>
        <p:spPr>
          <a:xfrm>
            <a:off x="1143000" y="3429000"/>
            <a:ext cx="70866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They are better </a:t>
            </a:r>
            <a:r>
              <a:rPr lang="en-US" dirty="0"/>
              <a:t>at fixing mistakes in </a:t>
            </a:r>
            <a:r>
              <a:rPr lang="en-US" dirty="0" smtClean="0"/>
              <a:t>DNA</a:t>
            </a:r>
            <a:r>
              <a:rPr lang="en-US" dirty="0"/>
              <a:t> </a:t>
            </a:r>
            <a:r>
              <a:rPr lang="en-US" dirty="0" smtClean="0"/>
              <a:t>than normal cells.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Have the potential to obtain their own blood supply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 Show.potx</Template>
  <TotalTime>0</TotalTime>
  <Words>92</Words>
  <Application>Microsoft Macintosh PowerPoint</Application>
  <PresentationFormat>On-screen Show (4:3)</PresentationFormat>
  <Paragraphs>15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Quiz Show</vt:lpstr>
      <vt:lpstr>Quiz</vt:lpstr>
      <vt:lpstr>Microwaves are more dangerous forms of radiation than radio waves.</vt:lpstr>
      <vt:lpstr>How are radiation and chemotherapy different?</vt:lpstr>
      <vt:lpstr>How are they similar?</vt:lpstr>
      <vt:lpstr>Which of the following is NOT a property of cancer cells?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2010-04-19T20:49:56Z</dcterms:created>
  <dcterms:modified xsi:type="dcterms:W3CDTF">2011-12-21T02:39:43Z</dcterms:modified>
</cp:coreProperties>
</file>