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5" r:id="rId16"/>
    <p:sldId id="270" r:id="rId17"/>
    <p:sldId id="271" r:id="rId18"/>
    <p:sldId id="272" r:id="rId19"/>
    <p:sldId id="273" r:id="rId20"/>
    <p:sldId id="274"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5AC097-D6A9-4CAB-B11D-737BAB531D1E}" v="66" dt="2025-10-28T09:17:27.75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0" d="100"/>
          <a:sy n="60" d="100"/>
        </p:scale>
        <p:origin x="60"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urav Kothari" userId="ae0e5468ea62c2a0" providerId="LiveId" clId="{95702E18-22E4-4321-A6FD-987AA5C74287}"/>
    <pc:docChg chg="undo custSel addSld modSld">
      <pc:chgData name="Gaurav Kothari" userId="ae0e5468ea62c2a0" providerId="LiveId" clId="{95702E18-22E4-4321-A6FD-987AA5C74287}" dt="2025-10-28T09:17:27.757" v="605"/>
      <pc:docMkLst>
        <pc:docMk/>
      </pc:docMkLst>
      <pc:sldChg chg="modSp new mod">
        <pc:chgData name="Gaurav Kothari" userId="ae0e5468ea62c2a0" providerId="LiveId" clId="{95702E18-22E4-4321-A6FD-987AA5C74287}" dt="2025-10-16T10:04:28.269" v="525" actId="5793"/>
        <pc:sldMkLst>
          <pc:docMk/>
          <pc:sldMk cId="3291281194" sldId="256"/>
        </pc:sldMkLst>
        <pc:spChg chg="mod">
          <ac:chgData name="Gaurav Kothari" userId="ae0e5468ea62c2a0" providerId="LiveId" clId="{95702E18-22E4-4321-A6FD-987AA5C74287}" dt="2025-10-16T08:19:25.117" v="13" actId="27636"/>
          <ac:spMkLst>
            <pc:docMk/>
            <pc:sldMk cId="3291281194" sldId="256"/>
            <ac:spMk id="2" creationId="{6EC22C02-BD40-2048-4F88-FF42978ABCF8}"/>
          </ac:spMkLst>
        </pc:spChg>
        <pc:spChg chg="mod">
          <ac:chgData name="Gaurav Kothari" userId="ae0e5468ea62c2a0" providerId="LiveId" clId="{95702E18-22E4-4321-A6FD-987AA5C74287}" dt="2025-10-16T10:04:28.269" v="525" actId="5793"/>
          <ac:spMkLst>
            <pc:docMk/>
            <pc:sldMk cId="3291281194" sldId="256"/>
            <ac:spMk id="3" creationId="{CF7A012D-1B7F-7549-AC7C-F33DAB366ECD}"/>
          </ac:spMkLst>
        </pc:spChg>
      </pc:sldChg>
      <pc:sldChg chg="modSp new mod">
        <pc:chgData name="Gaurav Kothari" userId="ae0e5468ea62c2a0" providerId="LiveId" clId="{95702E18-22E4-4321-A6FD-987AA5C74287}" dt="2025-10-16T08:57:58.672" v="207" actId="20577"/>
        <pc:sldMkLst>
          <pc:docMk/>
          <pc:sldMk cId="200466282" sldId="257"/>
        </pc:sldMkLst>
        <pc:spChg chg="mod">
          <ac:chgData name="Gaurav Kothari" userId="ae0e5468ea62c2a0" providerId="LiveId" clId="{95702E18-22E4-4321-A6FD-987AA5C74287}" dt="2025-10-16T08:56:17.687" v="188" actId="27636"/>
          <ac:spMkLst>
            <pc:docMk/>
            <pc:sldMk cId="200466282" sldId="257"/>
            <ac:spMk id="2" creationId="{C10FF3CF-BAD3-7206-183B-E377AEF2D5B0}"/>
          </ac:spMkLst>
        </pc:spChg>
        <pc:spChg chg="mod">
          <ac:chgData name="Gaurav Kothari" userId="ae0e5468ea62c2a0" providerId="LiveId" clId="{95702E18-22E4-4321-A6FD-987AA5C74287}" dt="2025-10-16T08:57:58.672" v="207" actId="20577"/>
          <ac:spMkLst>
            <pc:docMk/>
            <pc:sldMk cId="200466282" sldId="257"/>
            <ac:spMk id="3" creationId="{5330B6CC-BD3B-DF98-1210-EC99EBC0009C}"/>
          </ac:spMkLst>
        </pc:spChg>
      </pc:sldChg>
      <pc:sldChg chg="modSp new mod">
        <pc:chgData name="Gaurav Kothari" userId="ae0e5468ea62c2a0" providerId="LiveId" clId="{95702E18-22E4-4321-A6FD-987AA5C74287}" dt="2025-10-16T08:59:58.803" v="212" actId="20577"/>
        <pc:sldMkLst>
          <pc:docMk/>
          <pc:sldMk cId="2637595888" sldId="258"/>
        </pc:sldMkLst>
        <pc:spChg chg="mod">
          <ac:chgData name="Gaurav Kothari" userId="ae0e5468ea62c2a0" providerId="LiveId" clId="{95702E18-22E4-4321-A6FD-987AA5C74287}" dt="2025-10-16T08:58:08.605" v="209" actId="27636"/>
          <ac:spMkLst>
            <pc:docMk/>
            <pc:sldMk cId="2637595888" sldId="258"/>
            <ac:spMk id="2" creationId="{707B451A-17AF-C2B4-C1E2-0DFC2759C41D}"/>
          </ac:spMkLst>
        </pc:spChg>
        <pc:spChg chg="mod">
          <ac:chgData name="Gaurav Kothari" userId="ae0e5468ea62c2a0" providerId="LiveId" clId="{95702E18-22E4-4321-A6FD-987AA5C74287}" dt="2025-10-16T08:59:58.803" v="212" actId="20577"/>
          <ac:spMkLst>
            <pc:docMk/>
            <pc:sldMk cId="2637595888" sldId="258"/>
            <ac:spMk id="3" creationId="{F3421086-A40E-3C47-BE52-27EB37E980B2}"/>
          </ac:spMkLst>
        </pc:spChg>
      </pc:sldChg>
      <pc:sldChg chg="modSp new mod">
        <pc:chgData name="Gaurav Kothari" userId="ae0e5468ea62c2a0" providerId="LiveId" clId="{95702E18-22E4-4321-A6FD-987AA5C74287}" dt="2025-10-16T09:04:52.330" v="276" actId="27636"/>
        <pc:sldMkLst>
          <pc:docMk/>
          <pc:sldMk cId="1074090004" sldId="259"/>
        </pc:sldMkLst>
        <pc:spChg chg="mod">
          <ac:chgData name="Gaurav Kothari" userId="ae0e5468ea62c2a0" providerId="LiveId" clId="{95702E18-22E4-4321-A6FD-987AA5C74287}" dt="2025-10-16T09:04:48.220" v="274" actId="27636"/>
          <ac:spMkLst>
            <pc:docMk/>
            <pc:sldMk cId="1074090004" sldId="259"/>
            <ac:spMk id="2" creationId="{3517E063-3828-A5A1-FC3E-32EB2543C12C}"/>
          </ac:spMkLst>
        </pc:spChg>
        <pc:spChg chg="mod">
          <ac:chgData name="Gaurav Kothari" userId="ae0e5468ea62c2a0" providerId="LiveId" clId="{95702E18-22E4-4321-A6FD-987AA5C74287}" dt="2025-10-16T09:04:52.330" v="276" actId="27636"/>
          <ac:spMkLst>
            <pc:docMk/>
            <pc:sldMk cId="1074090004" sldId="259"/>
            <ac:spMk id="3" creationId="{C4D0134F-946C-8A29-5058-A397EC1A951E}"/>
          </ac:spMkLst>
        </pc:spChg>
      </pc:sldChg>
      <pc:sldChg chg="delSp modSp new mod">
        <pc:chgData name="Gaurav Kothari" userId="ae0e5468ea62c2a0" providerId="LiveId" clId="{95702E18-22E4-4321-A6FD-987AA5C74287}" dt="2025-10-16T09:07:22.522" v="303" actId="14100"/>
        <pc:sldMkLst>
          <pc:docMk/>
          <pc:sldMk cId="1041997566" sldId="260"/>
        </pc:sldMkLst>
        <pc:spChg chg="mod">
          <ac:chgData name="Gaurav Kothari" userId="ae0e5468ea62c2a0" providerId="LiveId" clId="{95702E18-22E4-4321-A6FD-987AA5C74287}" dt="2025-10-16T09:07:22.522" v="303" actId="14100"/>
          <ac:spMkLst>
            <pc:docMk/>
            <pc:sldMk cId="1041997566" sldId="260"/>
            <ac:spMk id="3" creationId="{8952F811-EAF3-EC09-9694-6567B561E910}"/>
          </ac:spMkLst>
        </pc:spChg>
      </pc:sldChg>
      <pc:sldChg chg="modSp new mod">
        <pc:chgData name="Gaurav Kothari" userId="ae0e5468ea62c2a0" providerId="LiveId" clId="{95702E18-22E4-4321-A6FD-987AA5C74287}" dt="2025-10-16T09:08:02.613" v="320" actId="20577"/>
        <pc:sldMkLst>
          <pc:docMk/>
          <pc:sldMk cId="1929014503" sldId="261"/>
        </pc:sldMkLst>
        <pc:spChg chg="mod">
          <ac:chgData name="Gaurav Kothari" userId="ae0e5468ea62c2a0" providerId="LiveId" clId="{95702E18-22E4-4321-A6FD-987AA5C74287}" dt="2025-10-16T09:07:32.331" v="304" actId="255"/>
          <ac:spMkLst>
            <pc:docMk/>
            <pc:sldMk cId="1929014503" sldId="261"/>
            <ac:spMk id="2" creationId="{9B17FA53-0BDB-3914-6355-300276708233}"/>
          </ac:spMkLst>
        </pc:spChg>
        <pc:spChg chg="mod">
          <ac:chgData name="Gaurav Kothari" userId="ae0e5468ea62c2a0" providerId="LiveId" clId="{95702E18-22E4-4321-A6FD-987AA5C74287}" dt="2025-10-16T09:08:02.613" v="320" actId="20577"/>
          <ac:spMkLst>
            <pc:docMk/>
            <pc:sldMk cId="1929014503" sldId="261"/>
            <ac:spMk id="3" creationId="{A6F3DA34-0B8C-F584-0BF0-77BC3D45AF4D}"/>
          </ac:spMkLst>
        </pc:spChg>
      </pc:sldChg>
      <pc:sldChg chg="addSp delSp modSp new mod">
        <pc:chgData name="Gaurav Kothari" userId="ae0e5468ea62c2a0" providerId="LiveId" clId="{95702E18-22E4-4321-A6FD-987AA5C74287}" dt="2025-10-16T09:08:35.711" v="324" actId="14100"/>
        <pc:sldMkLst>
          <pc:docMk/>
          <pc:sldMk cId="47042266" sldId="262"/>
        </pc:sldMkLst>
        <pc:spChg chg="mod">
          <ac:chgData name="Gaurav Kothari" userId="ae0e5468ea62c2a0" providerId="LiveId" clId="{95702E18-22E4-4321-A6FD-987AA5C74287}" dt="2025-10-16T09:08:26.448" v="321" actId="255"/>
          <ac:spMkLst>
            <pc:docMk/>
            <pc:sldMk cId="47042266" sldId="262"/>
            <ac:spMk id="2" creationId="{C2AE1808-A0D6-ED68-3E3B-CC78BDDBB441}"/>
          </ac:spMkLst>
        </pc:spChg>
        <pc:picChg chg="add mod">
          <ac:chgData name="Gaurav Kothari" userId="ae0e5468ea62c2a0" providerId="LiveId" clId="{95702E18-22E4-4321-A6FD-987AA5C74287}" dt="2025-10-16T09:08:35.711" v="324" actId="14100"/>
          <ac:picMkLst>
            <pc:docMk/>
            <pc:sldMk cId="47042266" sldId="262"/>
            <ac:picMk id="4" creationId="{0B0F646B-E855-C1FE-6CE8-E776AFC916F5}"/>
          </ac:picMkLst>
        </pc:picChg>
      </pc:sldChg>
      <pc:sldChg chg="delSp modSp new mod">
        <pc:chgData name="Gaurav Kothari" userId="ae0e5468ea62c2a0" providerId="LiveId" clId="{95702E18-22E4-4321-A6FD-987AA5C74287}" dt="2025-10-16T09:10:36.450" v="345" actId="14100"/>
        <pc:sldMkLst>
          <pc:docMk/>
          <pc:sldMk cId="2968455711" sldId="263"/>
        </pc:sldMkLst>
        <pc:spChg chg="mod">
          <ac:chgData name="Gaurav Kothari" userId="ae0e5468ea62c2a0" providerId="LiveId" clId="{95702E18-22E4-4321-A6FD-987AA5C74287}" dt="2025-10-16T09:10:36.450" v="345" actId="14100"/>
          <ac:spMkLst>
            <pc:docMk/>
            <pc:sldMk cId="2968455711" sldId="263"/>
            <ac:spMk id="3" creationId="{9C3F0445-1E50-E8F6-1548-CE25CE05A953}"/>
          </ac:spMkLst>
        </pc:spChg>
      </pc:sldChg>
      <pc:sldChg chg="delSp modSp new mod">
        <pc:chgData name="Gaurav Kothari" userId="ae0e5468ea62c2a0" providerId="LiveId" clId="{95702E18-22E4-4321-A6FD-987AA5C74287}" dt="2025-10-16T09:10:43.594" v="346" actId="14100"/>
        <pc:sldMkLst>
          <pc:docMk/>
          <pc:sldMk cId="3802058341" sldId="264"/>
        </pc:sldMkLst>
        <pc:spChg chg="mod">
          <ac:chgData name="Gaurav Kothari" userId="ae0e5468ea62c2a0" providerId="LiveId" clId="{95702E18-22E4-4321-A6FD-987AA5C74287}" dt="2025-10-16T09:10:43.594" v="346" actId="14100"/>
          <ac:spMkLst>
            <pc:docMk/>
            <pc:sldMk cId="3802058341" sldId="264"/>
            <ac:spMk id="3" creationId="{6D3975EF-BAC2-4744-3FEA-DD8879427EC3}"/>
          </ac:spMkLst>
        </pc:spChg>
      </pc:sldChg>
      <pc:sldChg chg="modSp new mod">
        <pc:chgData name="Gaurav Kothari" userId="ae0e5468ea62c2a0" providerId="LiveId" clId="{95702E18-22E4-4321-A6FD-987AA5C74287}" dt="2025-10-16T09:11:23.993" v="364" actId="27636"/>
        <pc:sldMkLst>
          <pc:docMk/>
          <pc:sldMk cId="2562004193" sldId="265"/>
        </pc:sldMkLst>
        <pc:spChg chg="mod">
          <ac:chgData name="Gaurav Kothari" userId="ae0e5468ea62c2a0" providerId="LiveId" clId="{95702E18-22E4-4321-A6FD-987AA5C74287}" dt="2025-10-16T09:10:53.887" v="349" actId="27636"/>
          <ac:spMkLst>
            <pc:docMk/>
            <pc:sldMk cId="2562004193" sldId="265"/>
            <ac:spMk id="2" creationId="{F7FBF7E0-8F0C-0A69-5D11-B49E0399FB17}"/>
          </ac:spMkLst>
        </pc:spChg>
        <pc:spChg chg="mod">
          <ac:chgData name="Gaurav Kothari" userId="ae0e5468ea62c2a0" providerId="LiveId" clId="{95702E18-22E4-4321-A6FD-987AA5C74287}" dt="2025-10-16T09:11:23.993" v="364" actId="27636"/>
          <ac:spMkLst>
            <pc:docMk/>
            <pc:sldMk cId="2562004193" sldId="265"/>
            <ac:spMk id="3" creationId="{4CCD9A66-D5BA-0682-9660-5A8A32B1C04B}"/>
          </ac:spMkLst>
        </pc:spChg>
      </pc:sldChg>
      <pc:sldChg chg="delSp modSp new mod">
        <pc:chgData name="Gaurav Kothari" userId="ae0e5468ea62c2a0" providerId="LiveId" clId="{95702E18-22E4-4321-A6FD-987AA5C74287}" dt="2025-10-16T09:13:21.413" v="371" actId="15"/>
        <pc:sldMkLst>
          <pc:docMk/>
          <pc:sldMk cId="3564843476" sldId="266"/>
        </pc:sldMkLst>
        <pc:spChg chg="mod">
          <ac:chgData name="Gaurav Kothari" userId="ae0e5468ea62c2a0" providerId="LiveId" clId="{95702E18-22E4-4321-A6FD-987AA5C74287}" dt="2025-10-16T09:13:21.413" v="371" actId="15"/>
          <ac:spMkLst>
            <pc:docMk/>
            <pc:sldMk cId="3564843476" sldId="266"/>
            <ac:spMk id="3" creationId="{02257EFE-E6AA-A29E-842E-48EBB752A8B9}"/>
          </ac:spMkLst>
        </pc:spChg>
      </pc:sldChg>
      <pc:sldChg chg="delSp modSp new mod">
        <pc:chgData name="Gaurav Kothari" userId="ae0e5468ea62c2a0" providerId="LiveId" clId="{95702E18-22E4-4321-A6FD-987AA5C74287}" dt="2025-10-16T09:13:53.550" v="380" actId="20577"/>
        <pc:sldMkLst>
          <pc:docMk/>
          <pc:sldMk cId="1511683903" sldId="267"/>
        </pc:sldMkLst>
        <pc:spChg chg="mod">
          <ac:chgData name="Gaurav Kothari" userId="ae0e5468ea62c2a0" providerId="LiveId" clId="{95702E18-22E4-4321-A6FD-987AA5C74287}" dt="2025-10-16T09:13:53.550" v="380" actId="20577"/>
          <ac:spMkLst>
            <pc:docMk/>
            <pc:sldMk cId="1511683903" sldId="267"/>
            <ac:spMk id="3" creationId="{23B428EB-32FE-3B18-9D5A-A5E364F6B0AD}"/>
          </ac:spMkLst>
        </pc:spChg>
      </pc:sldChg>
      <pc:sldChg chg="delSp modSp new mod">
        <pc:chgData name="Gaurav Kothari" userId="ae0e5468ea62c2a0" providerId="LiveId" clId="{95702E18-22E4-4321-A6FD-987AA5C74287}" dt="2025-10-16T09:14:22.204" v="391" actId="20577"/>
        <pc:sldMkLst>
          <pc:docMk/>
          <pc:sldMk cId="3656975190" sldId="268"/>
        </pc:sldMkLst>
        <pc:spChg chg="mod">
          <ac:chgData name="Gaurav Kothari" userId="ae0e5468ea62c2a0" providerId="LiveId" clId="{95702E18-22E4-4321-A6FD-987AA5C74287}" dt="2025-10-16T09:14:22.204" v="391" actId="20577"/>
          <ac:spMkLst>
            <pc:docMk/>
            <pc:sldMk cId="3656975190" sldId="268"/>
            <ac:spMk id="3" creationId="{C6798108-779D-2443-3EA1-180BDDC8BCD1}"/>
          </ac:spMkLst>
        </pc:spChg>
      </pc:sldChg>
      <pc:sldChg chg="modSp new mod">
        <pc:chgData name="Gaurav Kothari" userId="ae0e5468ea62c2a0" providerId="LiveId" clId="{95702E18-22E4-4321-A6FD-987AA5C74287}" dt="2025-10-16T09:14:56.444" v="400" actId="5793"/>
        <pc:sldMkLst>
          <pc:docMk/>
          <pc:sldMk cId="2418999430" sldId="269"/>
        </pc:sldMkLst>
        <pc:spChg chg="mod">
          <ac:chgData name="Gaurav Kothari" userId="ae0e5468ea62c2a0" providerId="LiveId" clId="{95702E18-22E4-4321-A6FD-987AA5C74287}" dt="2025-10-16T09:14:49.341" v="397" actId="14100"/>
          <ac:spMkLst>
            <pc:docMk/>
            <pc:sldMk cId="2418999430" sldId="269"/>
            <ac:spMk id="2" creationId="{4BD1EB16-4952-470D-600E-2D987F4DDCFC}"/>
          </ac:spMkLst>
        </pc:spChg>
        <pc:spChg chg="mod">
          <ac:chgData name="Gaurav Kothari" userId="ae0e5468ea62c2a0" providerId="LiveId" clId="{95702E18-22E4-4321-A6FD-987AA5C74287}" dt="2025-10-16T09:14:56.444" v="400" actId="5793"/>
          <ac:spMkLst>
            <pc:docMk/>
            <pc:sldMk cId="2418999430" sldId="269"/>
            <ac:spMk id="3" creationId="{16183CE1-22A3-BDFD-01D4-75151FBC888E}"/>
          </ac:spMkLst>
        </pc:spChg>
      </pc:sldChg>
      <pc:sldChg chg="modSp new mod">
        <pc:chgData name="Gaurav Kothari" userId="ae0e5468ea62c2a0" providerId="LiveId" clId="{95702E18-22E4-4321-A6FD-987AA5C74287}" dt="2025-10-16T09:17:42.049" v="419" actId="5793"/>
        <pc:sldMkLst>
          <pc:docMk/>
          <pc:sldMk cId="1443800468" sldId="270"/>
        </pc:sldMkLst>
        <pc:spChg chg="mod">
          <ac:chgData name="Gaurav Kothari" userId="ae0e5468ea62c2a0" providerId="LiveId" clId="{95702E18-22E4-4321-A6FD-987AA5C74287}" dt="2025-10-16T09:17:29.128" v="415" actId="404"/>
          <ac:spMkLst>
            <pc:docMk/>
            <pc:sldMk cId="1443800468" sldId="270"/>
            <ac:spMk id="2" creationId="{B9BD8569-2269-2B73-4D3B-2175761B9E86}"/>
          </ac:spMkLst>
        </pc:spChg>
        <pc:spChg chg="mod">
          <ac:chgData name="Gaurav Kothari" userId="ae0e5468ea62c2a0" providerId="LiveId" clId="{95702E18-22E4-4321-A6FD-987AA5C74287}" dt="2025-10-16T09:17:42.049" v="419" actId="5793"/>
          <ac:spMkLst>
            <pc:docMk/>
            <pc:sldMk cId="1443800468" sldId="270"/>
            <ac:spMk id="3" creationId="{32FB74E7-D37E-5D86-3AD6-32DBDCA3AA15}"/>
          </ac:spMkLst>
        </pc:spChg>
      </pc:sldChg>
      <pc:sldChg chg="delSp modSp new mod">
        <pc:chgData name="Gaurav Kothari" userId="ae0e5468ea62c2a0" providerId="LiveId" clId="{95702E18-22E4-4321-A6FD-987AA5C74287}" dt="2025-10-16T09:18:58.114" v="424" actId="123"/>
        <pc:sldMkLst>
          <pc:docMk/>
          <pc:sldMk cId="359328462" sldId="271"/>
        </pc:sldMkLst>
        <pc:spChg chg="mod">
          <ac:chgData name="Gaurav Kothari" userId="ae0e5468ea62c2a0" providerId="LiveId" clId="{95702E18-22E4-4321-A6FD-987AA5C74287}" dt="2025-10-16T09:18:58.114" v="424" actId="123"/>
          <ac:spMkLst>
            <pc:docMk/>
            <pc:sldMk cId="359328462" sldId="271"/>
            <ac:spMk id="3" creationId="{E5168363-F15A-3DA2-3A07-2D319B36E9EB}"/>
          </ac:spMkLst>
        </pc:spChg>
      </pc:sldChg>
      <pc:sldChg chg="delSp modSp new mod">
        <pc:chgData name="Gaurav Kothari" userId="ae0e5468ea62c2a0" providerId="LiveId" clId="{95702E18-22E4-4321-A6FD-987AA5C74287}" dt="2025-10-16T09:19:33.437" v="434" actId="14100"/>
        <pc:sldMkLst>
          <pc:docMk/>
          <pc:sldMk cId="340428754" sldId="272"/>
        </pc:sldMkLst>
        <pc:spChg chg="mod">
          <ac:chgData name="Gaurav Kothari" userId="ae0e5468ea62c2a0" providerId="LiveId" clId="{95702E18-22E4-4321-A6FD-987AA5C74287}" dt="2025-10-16T09:19:33.437" v="434" actId="14100"/>
          <ac:spMkLst>
            <pc:docMk/>
            <pc:sldMk cId="340428754" sldId="272"/>
            <ac:spMk id="3" creationId="{0C90BFEC-839C-62D2-4F4E-541A158D3019}"/>
          </ac:spMkLst>
        </pc:spChg>
      </pc:sldChg>
      <pc:sldChg chg="modSp new mod">
        <pc:chgData name="Gaurav Kothari" userId="ae0e5468ea62c2a0" providerId="LiveId" clId="{95702E18-22E4-4321-A6FD-987AA5C74287}" dt="2025-10-16T09:20:47.549" v="445" actId="5793"/>
        <pc:sldMkLst>
          <pc:docMk/>
          <pc:sldMk cId="1800455965" sldId="273"/>
        </pc:sldMkLst>
        <pc:spChg chg="mod">
          <ac:chgData name="Gaurav Kothari" userId="ae0e5468ea62c2a0" providerId="LiveId" clId="{95702E18-22E4-4321-A6FD-987AA5C74287}" dt="2025-10-16T09:20:27.952" v="437" actId="255"/>
          <ac:spMkLst>
            <pc:docMk/>
            <pc:sldMk cId="1800455965" sldId="273"/>
            <ac:spMk id="2" creationId="{A5242830-C2BC-639F-BCA9-352FA158A15C}"/>
          </ac:spMkLst>
        </pc:spChg>
        <pc:spChg chg="mod">
          <ac:chgData name="Gaurav Kothari" userId="ae0e5468ea62c2a0" providerId="LiveId" clId="{95702E18-22E4-4321-A6FD-987AA5C74287}" dt="2025-10-16T09:20:47.549" v="445" actId="5793"/>
          <ac:spMkLst>
            <pc:docMk/>
            <pc:sldMk cId="1800455965" sldId="273"/>
            <ac:spMk id="3" creationId="{F26FF2AC-28A0-71DA-01C1-B7ED3DF2F805}"/>
          </ac:spMkLst>
        </pc:spChg>
      </pc:sldChg>
      <pc:sldChg chg="modSp new mod">
        <pc:chgData name="Gaurav Kothari" userId="ae0e5468ea62c2a0" providerId="LiveId" clId="{95702E18-22E4-4321-A6FD-987AA5C74287}" dt="2025-10-16T09:24:07.140" v="485" actId="20577"/>
        <pc:sldMkLst>
          <pc:docMk/>
          <pc:sldMk cId="4190959476" sldId="274"/>
        </pc:sldMkLst>
        <pc:spChg chg="mod">
          <ac:chgData name="Gaurav Kothari" userId="ae0e5468ea62c2a0" providerId="LiveId" clId="{95702E18-22E4-4321-A6FD-987AA5C74287}" dt="2025-10-16T09:23:32.833" v="470" actId="14100"/>
          <ac:spMkLst>
            <pc:docMk/>
            <pc:sldMk cId="4190959476" sldId="274"/>
            <ac:spMk id="2" creationId="{3974D254-4FEB-F8FC-6A14-C85F5ED57204}"/>
          </ac:spMkLst>
        </pc:spChg>
        <pc:spChg chg="mod">
          <ac:chgData name="Gaurav Kothari" userId="ae0e5468ea62c2a0" providerId="LiveId" clId="{95702E18-22E4-4321-A6FD-987AA5C74287}" dt="2025-10-16T09:24:07.140" v="485" actId="20577"/>
          <ac:spMkLst>
            <pc:docMk/>
            <pc:sldMk cId="4190959476" sldId="274"/>
            <ac:spMk id="3" creationId="{02D7D6EA-AE17-4815-9BC0-B7285E143744}"/>
          </ac:spMkLst>
        </pc:spChg>
      </pc:sldChg>
      <pc:sldChg chg="modSp new mod">
        <pc:chgData name="Gaurav Kothari" userId="ae0e5468ea62c2a0" providerId="LiveId" clId="{95702E18-22E4-4321-A6FD-987AA5C74287}" dt="2025-10-16T10:01:55.106" v="522" actId="255"/>
        <pc:sldMkLst>
          <pc:docMk/>
          <pc:sldMk cId="3755481996" sldId="275"/>
        </pc:sldMkLst>
        <pc:spChg chg="mod">
          <ac:chgData name="Gaurav Kothari" userId="ae0e5468ea62c2a0" providerId="LiveId" clId="{95702E18-22E4-4321-A6FD-987AA5C74287}" dt="2025-10-16T10:01:22.112" v="511" actId="255"/>
          <ac:spMkLst>
            <pc:docMk/>
            <pc:sldMk cId="3755481996" sldId="275"/>
            <ac:spMk id="2" creationId="{80A22800-D3C9-6D4B-89E3-0CFA6AC1CDD8}"/>
          </ac:spMkLst>
        </pc:spChg>
        <pc:spChg chg="mod">
          <ac:chgData name="Gaurav Kothari" userId="ae0e5468ea62c2a0" providerId="LiveId" clId="{95702E18-22E4-4321-A6FD-987AA5C74287}" dt="2025-10-16T10:01:55.106" v="522" actId="255"/>
          <ac:spMkLst>
            <pc:docMk/>
            <pc:sldMk cId="3755481996" sldId="275"/>
            <ac:spMk id="3" creationId="{1AC5D34F-CDA5-A762-321D-720EBABEFAFB}"/>
          </ac:spMkLst>
        </pc:spChg>
      </pc:sldChg>
      <pc:sldChg chg="addSp delSp modSp new mod">
        <pc:chgData name="Gaurav Kothari" userId="ae0e5468ea62c2a0" providerId="LiveId" clId="{95702E18-22E4-4321-A6FD-987AA5C74287}" dt="2025-10-16T10:24:30.704" v="567" actId="123"/>
        <pc:sldMkLst>
          <pc:docMk/>
          <pc:sldMk cId="3398646006" sldId="276"/>
        </pc:sldMkLst>
        <pc:spChg chg="add mod">
          <ac:chgData name="Gaurav Kothari" userId="ae0e5468ea62c2a0" providerId="LiveId" clId="{95702E18-22E4-4321-A6FD-987AA5C74287}" dt="2025-10-16T10:24:30.704" v="567" actId="123"/>
          <ac:spMkLst>
            <pc:docMk/>
            <pc:sldMk cId="3398646006" sldId="276"/>
            <ac:spMk id="11" creationId="{FE911DB6-AD09-547D-6023-14130A069F02}"/>
          </ac:spMkLst>
        </pc:spChg>
        <pc:graphicFrameChg chg="add mod modGraphic">
          <ac:chgData name="Gaurav Kothari" userId="ae0e5468ea62c2a0" providerId="LiveId" clId="{95702E18-22E4-4321-A6FD-987AA5C74287}" dt="2025-10-16T10:24:23.209" v="565" actId="404"/>
          <ac:graphicFrameMkLst>
            <pc:docMk/>
            <pc:sldMk cId="3398646006" sldId="276"/>
            <ac:graphicFrameMk id="12" creationId="{76934C44-5235-80F2-455D-96C6119512E8}"/>
          </ac:graphicFrameMkLst>
        </pc:graphicFrameChg>
      </pc:sldChg>
      <pc:sldChg chg="modSp new mod">
        <pc:chgData name="Gaurav Kothari" userId="ae0e5468ea62c2a0" providerId="LiveId" clId="{95702E18-22E4-4321-A6FD-987AA5C74287}" dt="2025-10-28T09:10:39.976" v="578" actId="14100"/>
        <pc:sldMkLst>
          <pc:docMk/>
          <pc:sldMk cId="2451321316" sldId="277"/>
        </pc:sldMkLst>
        <pc:spChg chg="mod">
          <ac:chgData name="Gaurav Kothari" userId="ae0e5468ea62c2a0" providerId="LiveId" clId="{95702E18-22E4-4321-A6FD-987AA5C74287}" dt="2025-10-28T09:10:39.976" v="578" actId="14100"/>
          <ac:spMkLst>
            <pc:docMk/>
            <pc:sldMk cId="2451321316" sldId="277"/>
            <ac:spMk id="2" creationId="{EB8EA76D-2B51-2932-D03F-28C785128191}"/>
          </ac:spMkLst>
        </pc:spChg>
        <pc:spChg chg="mod">
          <ac:chgData name="Gaurav Kothari" userId="ae0e5468ea62c2a0" providerId="LiveId" clId="{95702E18-22E4-4321-A6FD-987AA5C74287}" dt="2025-10-28T09:10:35.976" v="577" actId="123"/>
          <ac:spMkLst>
            <pc:docMk/>
            <pc:sldMk cId="2451321316" sldId="277"/>
            <ac:spMk id="3" creationId="{72F97F2A-860D-63E8-44D6-A80ED86A4679}"/>
          </ac:spMkLst>
        </pc:spChg>
      </pc:sldChg>
      <pc:sldChg chg="modSp new mod">
        <pc:chgData name="Gaurav Kothari" userId="ae0e5468ea62c2a0" providerId="LiveId" clId="{95702E18-22E4-4321-A6FD-987AA5C74287}" dt="2025-10-28T09:15:56.739" v="593" actId="27636"/>
        <pc:sldMkLst>
          <pc:docMk/>
          <pc:sldMk cId="1553724833" sldId="278"/>
        </pc:sldMkLst>
        <pc:spChg chg="mod">
          <ac:chgData name="Gaurav Kothari" userId="ae0e5468ea62c2a0" providerId="LiveId" clId="{95702E18-22E4-4321-A6FD-987AA5C74287}" dt="2025-10-28T09:15:56.739" v="593" actId="27636"/>
          <ac:spMkLst>
            <pc:docMk/>
            <pc:sldMk cId="1553724833" sldId="278"/>
            <ac:spMk id="2" creationId="{4BCB8A1C-D2D7-8DFE-0333-CE42932D145C}"/>
          </ac:spMkLst>
        </pc:spChg>
        <pc:spChg chg="mod">
          <ac:chgData name="Gaurav Kothari" userId="ae0e5468ea62c2a0" providerId="LiveId" clId="{95702E18-22E4-4321-A6FD-987AA5C74287}" dt="2025-10-28T09:15:49.236" v="589" actId="14100"/>
          <ac:spMkLst>
            <pc:docMk/>
            <pc:sldMk cId="1553724833" sldId="278"/>
            <ac:spMk id="3" creationId="{6607BF96-E727-84F8-A776-29860747E99A}"/>
          </ac:spMkLst>
        </pc:spChg>
      </pc:sldChg>
      <pc:sldChg chg="modSp new mod">
        <pc:chgData name="Gaurav Kothari" userId="ae0e5468ea62c2a0" providerId="LiveId" clId="{95702E18-22E4-4321-A6FD-987AA5C74287}" dt="2025-10-28T09:17:27.757" v="605"/>
        <pc:sldMkLst>
          <pc:docMk/>
          <pc:sldMk cId="4073880556" sldId="279"/>
        </pc:sldMkLst>
        <pc:spChg chg="mod">
          <ac:chgData name="Gaurav Kothari" userId="ae0e5468ea62c2a0" providerId="LiveId" clId="{95702E18-22E4-4321-A6FD-987AA5C74287}" dt="2025-10-28T09:16:49.540" v="596" actId="255"/>
          <ac:spMkLst>
            <pc:docMk/>
            <pc:sldMk cId="4073880556" sldId="279"/>
            <ac:spMk id="2" creationId="{D1AA54DC-390B-35C7-2758-7E8B95A4EB95}"/>
          </ac:spMkLst>
        </pc:spChg>
        <pc:spChg chg="mod">
          <ac:chgData name="Gaurav Kothari" userId="ae0e5468ea62c2a0" providerId="LiveId" clId="{95702E18-22E4-4321-A6FD-987AA5C74287}" dt="2025-10-28T09:17:27.757" v="605"/>
          <ac:spMkLst>
            <pc:docMk/>
            <pc:sldMk cId="4073880556" sldId="279"/>
            <ac:spMk id="3" creationId="{168C88CF-FB66-06E6-FC76-1CC3400BA32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4B6C-8440-330A-42DD-34798F8C1F7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5D6BCD-A641-BEC7-4066-1807AF7F10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EF67B3-C48F-5C7A-6350-42653F592656}"/>
              </a:ext>
            </a:extLst>
          </p:cNvPr>
          <p:cNvSpPr>
            <a:spLocks noGrp="1"/>
          </p:cNvSpPr>
          <p:nvPr>
            <p:ph type="dt" sz="half" idx="10"/>
          </p:nvPr>
        </p:nvSpPr>
        <p:spPr/>
        <p:txBody>
          <a:bodyPr/>
          <a:lstStyle/>
          <a:p>
            <a:fld id="{D6CA6F74-D5BB-4741-B876-B3D56CA35B0C}" type="datetimeFigureOut">
              <a:rPr lang="en-US" smtClean="0"/>
              <a:t>10/28/2025</a:t>
            </a:fld>
            <a:endParaRPr lang="en-US"/>
          </a:p>
        </p:txBody>
      </p:sp>
      <p:sp>
        <p:nvSpPr>
          <p:cNvPr id="5" name="Footer Placeholder 4">
            <a:extLst>
              <a:ext uri="{FF2B5EF4-FFF2-40B4-BE49-F238E27FC236}">
                <a16:creationId xmlns:a16="http://schemas.microsoft.com/office/drawing/2014/main" id="{4DAA10B6-7ED6-2D5D-EC7B-E77CD59BA2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68E6BC-A399-D0D6-6709-FBB23913F997}"/>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3319523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52E4-C322-47B8-CC24-5523F5556F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72F151-6A95-6097-5885-3F03039FA94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917F85-46C6-883D-EB68-395E42032EFD}"/>
              </a:ext>
            </a:extLst>
          </p:cNvPr>
          <p:cNvSpPr>
            <a:spLocks noGrp="1"/>
          </p:cNvSpPr>
          <p:nvPr>
            <p:ph type="dt" sz="half" idx="10"/>
          </p:nvPr>
        </p:nvSpPr>
        <p:spPr/>
        <p:txBody>
          <a:bodyPr/>
          <a:lstStyle/>
          <a:p>
            <a:fld id="{D6CA6F74-D5BB-4741-B876-B3D56CA35B0C}" type="datetimeFigureOut">
              <a:rPr lang="en-US" smtClean="0"/>
              <a:t>10/28/2025</a:t>
            </a:fld>
            <a:endParaRPr lang="en-US"/>
          </a:p>
        </p:txBody>
      </p:sp>
      <p:sp>
        <p:nvSpPr>
          <p:cNvPr id="5" name="Footer Placeholder 4">
            <a:extLst>
              <a:ext uri="{FF2B5EF4-FFF2-40B4-BE49-F238E27FC236}">
                <a16:creationId xmlns:a16="http://schemas.microsoft.com/office/drawing/2014/main" id="{36EF5164-BBD9-21B0-1B54-DFCED36DA9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E3115F-C3B2-E53A-2F34-796CF467A4B9}"/>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231696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8A719C-EA9F-CA4C-8BA5-EAE3B14347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FF3D52-57FE-36D9-0C0A-E91314121E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0A4856-64A1-102D-1EA2-56A7E8B5FE87}"/>
              </a:ext>
            </a:extLst>
          </p:cNvPr>
          <p:cNvSpPr>
            <a:spLocks noGrp="1"/>
          </p:cNvSpPr>
          <p:nvPr>
            <p:ph type="dt" sz="half" idx="10"/>
          </p:nvPr>
        </p:nvSpPr>
        <p:spPr/>
        <p:txBody>
          <a:bodyPr/>
          <a:lstStyle/>
          <a:p>
            <a:fld id="{D6CA6F74-D5BB-4741-B876-B3D56CA35B0C}" type="datetimeFigureOut">
              <a:rPr lang="en-US" smtClean="0"/>
              <a:t>10/28/2025</a:t>
            </a:fld>
            <a:endParaRPr lang="en-US"/>
          </a:p>
        </p:txBody>
      </p:sp>
      <p:sp>
        <p:nvSpPr>
          <p:cNvPr id="5" name="Footer Placeholder 4">
            <a:extLst>
              <a:ext uri="{FF2B5EF4-FFF2-40B4-BE49-F238E27FC236}">
                <a16:creationId xmlns:a16="http://schemas.microsoft.com/office/drawing/2014/main" id="{8EE5D32A-9840-16ED-6705-01ED5C83E6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11CE87-1460-2E67-11A3-635ED28B5E6B}"/>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759996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1D6A-8213-D871-EAD0-9C6F5AC824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8EB9F5E-2654-F865-4B47-0033C0C8F09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BED703-8E83-FC06-0E20-195936BF8FA1}"/>
              </a:ext>
            </a:extLst>
          </p:cNvPr>
          <p:cNvSpPr>
            <a:spLocks noGrp="1"/>
          </p:cNvSpPr>
          <p:nvPr>
            <p:ph type="dt" sz="half" idx="10"/>
          </p:nvPr>
        </p:nvSpPr>
        <p:spPr/>
        <p:txBody>
          <a:bodyPr/>
          <a:lstStyle/>
          <a:p>
            <a:fld id="{D6CA6F74-D5BB-4741-B876-B3D56CA35B0C}" type="datetimeFigureOut">
              <a:rPr lang="en-US" smtClean="0"/>
              <a:t>10/28/2025</a:t>
            </a:fld>
            <a:endParaRPr lang="en-US"/>
          </a:p>
        </p:txBody>
      </p:sp>
      <p:sp>
        <p:nvSpPr>
          <p:cNvPr id="5" name="Footer Placeholder 4">
            <a:extLst>
              <a:ext uri="{FF2B5EF4-FFF2-40B4-BE49-F238E27FC236}">
                <a16:creationId xmlns:a16="http://schemas.microsoft.com/office/drawing/2014/main" id="{630F5DF2-B962-1EA1-2835-811940FA93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7B966-3919-2866-7474-7D5864EDD118}"/>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195745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6329F-6826-C99E-E24C-AE3C0826D4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7A0E93-06DF-93F5-97CF-7620D66C42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0BC2AB-3698-9163-F2D1-13981ACA22F0}"/>
              </a:ext>
            </a:extLst>
          </p:cNvPr>
          <p:cNvSpPr>
            <a:spLocks noGrp="1"/>
          </p:cNvSpPr>
          <p:nvPr>
            <p:ph type="dt" sz="half" idx="10"/>
          </p:nvPr>
        </p:nvSpPr>
        <p:spPr/>
        <p:txBody>
          <a:bodyPr/>
          <a:lstStyle/>
          <a:p>
            <a:fld id="{D6CA6F74-D5BB-4741-B876-B3D56CA35B0C}" type="datetimeFigureOut">
              <a:rPr lang="en-US" smtClean="0"/>
              <a:t>10/28/2025</a:t>
            </a:fld>
            <a:endParaRPr lang="en-US"/>
          </a:p>
        </p:txBody>
      </p:sp>
      <p:sp>
        <p:nvSpPr>
          <p:cNvPr id="5" name="Footer Placeholder 4">
            <a:extLst>
              <a:ext uri="{FF2B5EF4-FFF2-40B4-BE49-F238E27FC236}">
                <a16:creationId xmlns:a16="http://schemas.microsoft.com/office/drawing/2014/main" id="{E155032C-38C6-B80E-2142-FE08A9C2B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70992-E649-0D9E-5592-8215B37F2B19}"/>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3220573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6A517-73C9-5233-B53A-77003F5B4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46B6C5-87EA-27B2-B39D-2E955B9E6F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929F4A-810C-32FB-6B71-E8B6BAD964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2BD7906-6CC6-87B0-FE9A-B843C905FC80}"/>
              </a:ext>
            </a:extLst>
          </p:cNvPr>
          <p:cNvSpPr>
            <a:spLocks noGrp="1"/>
          </p:cNvSpPr>
          <p:nvPr>
            <p:ph type="dt" sz="half" idx="10"/>
          </p:nvPr>
        </p:nvSpPr>
        <p:spPr/>
        <p:txBody>
          <a:bodyPr/>
          <a:lstStyle/>
          <a:p>
            <a:fld id="{D6CA6F74-D5BB-4741-B876-B3D56CA35B0C}" type="datetimeFigureOut">
              <a:rPr lang="en-US" smtClean="0"/>
              <a:t>10/28/2025</a:t>
            </a:fld>
            <a:endParaRPr lang="en-US"/>
          </a:p>
        </p:txBody>
      </p:sp>
      <p:sp>
        <p:nvSpPr>
          <p:cNvPr id="6" name="Footer Placeholder 5">
            <a:extLst>
              <a:ext uri="{FF2B5EF4-FFF2-40B4-BE49-F238E27FC236}">
                <a16:creationId xmlns:a16="http://schemas.microsoft.com/office/drawing/2014/main" id="{DC250942-003E-91B2-2791-3F618F48A2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17E5D3-DBF4-1567-3969-5CD9CA319F4E}"/>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2125444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D9F5-4297-DD70-88CB-D7B95A3AF1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71457BB-2B45-D1F9-B511-F8D4E2702F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185FCA-A56B-E03D-3EB3-4FDCB29AAA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CD6565-1EE7-B665-FE9C-1D664A9EE9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41FC12-0A7C-5224-D667-956AAE13F3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4EABE6-9C15-2B1F-85A1-9B86ED63A375}"/>
              </a:ext>
            </a:extLst>
          </p:cNvPr>
          <p:cNvSpPr>
            <a:spLocks noGrp="1"/>
          </p:cNvSpPr>
          <p:nvPr>
            <p:ph type="dt" sz="half" idx="10"/>
          </p:nvPr>
        </p:nvSpPr>
        <p:spPr/>
        <p:txBody>
          <a:bodyPr/>
          <a:lstStyle/>
          <a:p>
            <a:fld id="{D6CA6F74-D5BB-4741-B876-B3D56CA35B0C}" type="datetimeFigureOut">
              <a:rPr lang="en-US" smtClean="0"/>
              <a:t>10/28/2025</a:t>
            </a:fld>
            <a:endParaRPr lang="en-US"/>
          </a:p>
        </p:txBody>
      </p:sp>
      <p:sp>
        <p:nvSpPr>
          <p:cNvPr id="8" name="Footer Placeholder 7">
            <a:extLst>
              <a:ext uri="{FF2B5EF4-FFF2-40B4-BE49-F238E27FC236}">
                <a16:creationId xmlns:a16="http://schemas.microsoft.com/office/drawing/2014/main" id="{EA9E2D8F-98A3-E220-4325-17E69729235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860D1-4962-9D60-45DA-2C790A32BAC7}"/>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3128939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0BB6F-8D79-6F4F-1234-EC5871A0C0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E6BE99B-D01C-4E26-AE6D-43E27B24B393}"/>
              </a:ext>
            </a:extLst>
          </p:cNvPr>
          <p:cNvSpPr>
            <a:spLocks noGrp="1"/>
          </p:cNvSpPr>
          <p:nvPr>
            <p:ph type="dt" sz="half" idx="10"/>
          </p:nvPr>
        </p:nvSpPr>
        <p:spPr/>
        <p:txBody>
          <a:bodyPr/>
          <a:lstStyle/>
          <a:p>
            <a:fld id="{D6CA6F74-D5BB-4741-B876-B3D56CA35B0C}" type="datetimeFigureOut">
              <a:rPr lang="en-US" smtClean="0"/>
              <a:t>10/28/2025</a:t>
            </a:fld>
            <a:endParaRPr lang="en-US"/>
          </a:p>
        </p:txBody>
      </p:sp>
      <p:sp>
        <p:nvSpPr>
          <p:cNvPr id="4" name="Footer Placeholder 3">
            <a:extLst>
              <a:ext uri="{FF2B5EF4-FFF2-40B4-BE49-F238E27FC236}">
                <a16:creationId xmlns:a16="http://schemas.microsoft.com/office/drawing/2014/main" id="{480BCD0B-FB15-0C72-198E-3781860BA11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965387-0DA1-A0D7-63C9-1181E7A1AAA4}"/>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3332094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AC0AF2-ED24-CA14-6601-E726456AA1AB}"/>
              </a:ext>
            </a:extLst>
          </p:cNvPr>
          <p:cNvSpPr>
            <a:spLocks noGrp="1"/>
          </p:cNvSpPr>
          <p:nvPr>
            <p:ph type="dt" sz="half" idx="10"/>
          </p:nvPr>
        </p:nvSpPr>
        <p:spPr/>
        <p:txBody>
          <a:bodyPr/>
          <a:lstStyle/>
          <a:p>
            <a:fld id="{D6CA6F74-D5BB-4741-B876-B3D56CA35B0C}" type="datetimeFigureOut">
              <a:rPr lang="en-US" smtClean="0"/>
              <a:t>10/28/2025</a:t>
            </a:fld>
            <a:endParaRPr lang="en-US"/>
          </a:p>
        </p:txBody>
      </p:sp>
      <p:sp>
        <p:nvSpPr>
          <p:cNvPr id="3" name="Footer Placeholder 2">
            <a:extLst>
              <a:ext uri="{FF2B5EF4-FFF2-40B4-BE49-F238E27FC236}">
                <a16:creationId xmlns:a16="http://schemas.microsoft.com/office/drawing/2014/main" id="{64A9D36F-4B71-9665-1E13-960D05F9CFF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0BEE95C-4EC1-16D1-84A9-207CF4CCCF1F}"/>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3883594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400A-8BDC-D19F-FD36-BBD2EE49A4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329CE8-FBE9-F38C-5BD2-0167246C65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238737-01C7-8B0E-5E19-8B670A6680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86073E-ECE6-DB07-63A8-652DA9929ACC}"/>
              </a:ext>
            </a:extLst>
          </p:cNvPr>
          <p:cNvSpPr>
            <a:spLocks noGrp="1"/>
          </p:cNvSpPr>
          <p:nvPr>
            <p:ph type="dt" sz="half" idx="10"/>
          </p:nvPr>
        </p:nvSpPr>
        <p:spPr/>
        <p:txBody>
          <a:bodyPr/>
          <a:lstStyle/>
          <a:p>
            <a:fld id="{D6CA6F74-D5BB-4741-B876-B3D56CA35B0C}" type="datetimeFigureOut">
              <a:rPr lang="en-US" smtClean="0"/>
              <a:t>10/28/2025</a:t>
            </a:fld>
            <a:endParaRPr lang="en-US"/>
          </a:p>
        </p:txBody>
      </p:sp>
      <p:sp>
        <p:nvSpPr>
          <p:cNvPr id="6" name="Footer Placeholder 5">
            <a:extLst>
              <a:ext uri="{FF2B5EF4-FFF2-40B4-BE49-F238E27FC236}">
                <a16:creationId xmlns:a16="http://schemas.microsoft.com/office/drawing/2014/main" id="{D71C0E6D-D42A-8908-B8A8-3DDB4359EC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0E3E90-B089-9F1A-F612-38C4BE13CF41}"/>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3951877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8A6B-F905-9647-7AC2-19436A95C6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CE93D1-7DED-4F6F-E6F7-A0D2BF55725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711FDB-8811-2623-5826-82AE7096DE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1B9B9-6748-AEF7-6804-E22A3687AB2A}"/>
              </a:ext>
            </a:extLst>
          </p:cNvPr>
          <p:cNvSpPr>
            <a:spLocks noGrp="1"/>
          </p:cNvSpPr>
          <p:nvPr>
            <p:ph type="dt" sz="half" idx="10"/>
          </p:nvPr>
        </p:nvSpPr>
        <p:spPr/>
        <p:txBody>
          <a:bodyPr/>
          <a:lstStyle/>
          <a:p>
            <a:fld id="{D6CA6F74-D5BB-4741-B876-B3D56CA35B0C}" type="datetimeFigureOut">
              <a:rPr lang="en-US" smtClean="0"/>
              <a:t>10/28/2025</a:t>
            </a:fld>
            <a:endParaRPr lang="en-US"/>
          </a:p>
        </p:txBody>
      </p:sp>
      <p:sp>
        <p:nvSpPr>
          <p:cNvPr id="6" name="Footer Placeholder 5">
            <a:extLst>
              <a:ext uri="{FF2B5EF4-FFF2-40B4-BE49-F238E27FC236}">
                <a16:creationId xmlns:a16="http://schemas.microsoft.com/office/drawing/2014/main" id="{9AF42A1F-D9EE-44EF-36B2-61270F98F9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D0860F-1A89-DAD6-C43A-F006E91EECF6}"/>
              </a:ext>
            </a:extLst>
          </p:cNvPr>
          <p:cNvSpPr>
            <a:spLocks noGrp="1"/>
          </p:cNvSpPr>
          <p:nvPr>
            <p:ph type="sldNum" sz="quarter" idx="12"/>
          </p:nvPr>
        </p:nvSpPr>
        <p:spPr/>
        <p:txBody>
          <a:bodyPr/>
          <a:lstStyle/>
          <a:p>
            <a:fld id="{60F165D5-9FDA-455E-A320-292C4AE8F595}" type="slidenum">
              <a:rPr lang="en-US" smtClean="0"/>
              <a:t>‹#›</a:t>
            </a:fld>
            <a:endParaRPr lang="en-US"/>
          </a:p>
        </p:txBody>
      </p:sp>
    </p:spTree>
    <p:extLst>
      <p:ext uri="{BB962C8B-B14F-4D97-AF65-F5344CB8AC3E}">
        <p14:creationId xmlns:p14="http://schemas.microsoft.com/office/powerpoint/2010/main" val="2236183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CE2FCC-5B62-8A50-F829-6CE6FFE08B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953C7B2-EACA-E75D-2956-7313BBF34F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B93BB-4AA3-4A00-F36E-A2C963616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CA6F74-D5BB-4741-B876-B3D56CA35B0C}" type="datetimeFigureOut">
              <a:rPr lang="en-US" smtClean="0"/>
              <a:t>10/28/2025</a:t>
            </a:fld>
            <a:endParaRPr lang="en-US"/>
          </a:p>
        </p:txBody>
      </p:sp>
      <p:sp>
        <p:nvSpPr>
          <p:cNvPr id="5" name="Footer Placeholder 4">
            <a:extLst>
              <a:ext uri="{FF2B5EF4-FFF2-40B4-BE49-F238E27FC236}">
                <a16:creationId xmlns:a16="http://schemas.microsoft.com/office/drawing/2014/main" id="{5446F40C-D6A9-CBBD-45A3-4F919499DF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F1814C2-BC6B-FE90-1CA0-2919272E3E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F165D5-9FDA-455E-A320-292C4AE8F595}" type="slidenum">
              <a:rPr lang="en-US" smtClean="0"/>
              <a:t>‹#›</a:t>
            </a:fld>
            <a:endParaRPr lang="en-US"/>
          </a:p>
        </p:txBody>
      </p:sp>
    </p:spTree>
    <p:extLst>
      <p:ext uri="{BB962C8B-B14F-4D97-AF65-F5344CB8AC3E}">
        <p14:creationId xmlns:p14="http://schemas.microsoft.com/office/powerpoint/2010/main" val="1213626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2C02-BD40-2048-4F88-FF42978ABCF8}"/>
              </a:ext>
            </a:extLst>
          </p:cNvPr>
          <p:cNvSpPr>
            <a:spLocks noGrp="1"/>
          </p:cNvSpPr>
          <p:nvPr>
            <p:ph type="ctrTitle"/>
          </p:nvPr>
        </p:nvSpPr>
        <p:spPr>
          <a:xfrm>
            <a:off x="1524000" y="648587"/>
            <a:ext cx="9144000" cy="1137684"/>
          </a:xfrm>
        </p:spPr>
        <p:txBody>
          <a:bodyPr>
            <a:normAutofit fontScale="90000"/>
          </a:bodyPr>
          <a:lstStyle/>
          <a:p>
            <a:r>
              <a:rPr lang="en-US" sz="4800" b="1" dirty="0"/>
              <a:t>Introduction To Spring Framework</a:t>
            </a:r>
            <a:br>
              <a:rPr lang="en-US" sz="4800" dirty="0"/>
            </a:br>
            <a:endParaRPr lang="en-US" sz="4800" dirty="0"/>
          </a:p>
        </p:txBody>
      </p:sp>
      <p:sp>
        <p:nvSpPr>
          <p:cNvPr id="3" name="Subtitle 2">
            <a:extLst>
              <a:ext uri="{FF2B5EF4-FFF2-40B4-BE49-F238E27FC236}">
                <a16:creationId xmlns:a16="http://schemas.microsoft.com/office/drawing/2014/main" id="{CF7A012D-1B7F-7549-AC7C-F33DAB366ECD}"/>
              </a:ext>
            </a:extLst>
          </p:cNvPr>
          <p:cNvSpPr>
            <a:spLocks noGrp="1"/>
          </p:cNvSpPr>
          <p:nvPr>
            <p:ph type="subTitle" idx="1"/>
          </p:nvPr>
        </p:nvSpPr>
        <p:spPr>
          <a:xfrm>
            <a:off x="584791" y="1307805"/>
            <a:ext cx="11132288" cy="5422604"/>
          </a:xfrm>
        </p:spPr>
        <p:txBody>
          <a:bodyPr>
            <a:noAutofit/>
          </a:bodyPr>
          <a:lstStyle/>
          <a:p>
            <a:pPr marL="457200" indent="-457200" algn="just">
              <a:buFont typeface="Arial" panose="020B0604020202020204" pitchFamily="34" charset="0"/>
              <a:buChar char="•"/>
            </a:pPr>
            <a:r>
              <a:rPr lang="en-US" sz="2600" dirty="0"/>
              <a:t>Spring Framework is a comprehensive and versatile(able to adapt) platform for enterprise Java development. </a:t>
            </a:r>
          </a:p>
          <a:p>
            <a:pPr marL="457200" indent="-457200" algn="just">
              <a:buFont typeface="Arial" panose="020B0604020202020204" pitchFamily="34" charset="0"/>
              <a:buChar char="•"/>
            </a:pPr>
            <a:r>
              <a:rPr lang="en-US" sz="2600" dirty="0"/>
              <a:t>It is known for its Inversion of Control (IoC) and Dependency Injection (DI) capabilities that simplify creating modular and testable applications. </a:t>
            </a:r>
          </a:p>
          <a:p>
            <a:pPr algn="just"/>
            <a:endParaRPr lang="en-US" sz="2600" dirty="0"/>
          </a:p>
          <a:p>
            <a:pPr marL="457200" indent="-457200" algn="just">
              <a:buFont typeface="Arial" panose="020B0604020202020204" pitchFamily="34" charset="0"/>
              <a:buChar char="•"/>
            </a:pPr>
            <a:r>
              <a:rPr lang="en-US" sz="2600" b="1" dirty="0"/>
              <a:t>Key features include: </a:t>
            </a:r>
          </a:p>
          <a:p>
            <a:pPr marL="1428750" lvl="2" indent="-514350" algn="just">
              <a:buFont typeface="+mj-lt"/>
              <a:buAutoNum type="alphaLcPeriod"/>
            </a:pPr>
            <a:r>
              <a:rPr lang="en-US" sz="2400" dirty="0"/>
              <a:t>Spring MVC for web development </a:t>
            </a:r>
          </a:p>
          <a:p>
            <a:pPr marL="1428750" lvl="2" indent="-514350" algn="just">
              <a:buFont typeface="+mj-lt"/>
              <a:buAutoNum type="alphaLcPeriod"/>
            </a:pPr>
            <a:r>
              <a:rPr lang="en-US" sz="2400" dirty="0"/>
              <a:t>Spring Boot for rapid application setup</a:t>
            </a:r>
          </a:p>
          <a:p>
            <a:pPr marL="1428750" lvl="2" indent="-514350" algn="just">
              <a:buFont typeface="+mj-lt"/>
              <a:buAutoNum type="alphaLcPeriod"/>
            </a:pPr>
            <a:r>
              <a:rPr lang="en-US" sz="2400" dirty="0"/>
              <a:t>Spring Security for robust authentication and authorization </a:t>
            </a:r>
          </a:p>
          <a:p>
            <a:pPr marL="1428750" lvl="2" indent="-514350" algn="just">
              <a:buFont typeface="+mj-lt"/>
              <a:buAutoNum type="alphaLcPeriod"/>
            </a:pPr>
            <a:r>
              <a:rPr lang="en-US" sz="2400" dirty="0"/>
              <a:t>Spring Data for database interactions</a:t>
            </a:r>
          </a:p>
          <a:p>
            <a:pPr marL="1428750" lvl="2" indent="-514350" algn="just">
              <a:buFont typeface="+mj-lt"/>
              <a:buAutoNum type="alphaLcPeriod"/>
            </a:pPr>
            <a:r>
              <a:rPr lang="en-US" sz="2400" dirty="0"/>
              <a:t>Spring Cloud for building microservices</a:t>
            </a:r>
          </a:p>
          <a:p>
            <a:pPr marL="457200" indent="-457200" algn="just">
              <a:buFont typeface="Arial" panose="020B0604020202020204" pitchFamily="34" charset="0"/>
              <a:buChar char="•"/>
            </a:pPr>
            <a:endParaRPr lang="en-US" sz="2600" dirty="0"/>
          </a:p>
        </p:txBody>
      </p:sp>
    </p:spTree>
    <p:extLst>
      <p:ext uri="{BB962C8B-B14F-4D97-AF65-F5344CB8AC3E}">
        <p14:creationId xmlns:p14="http://schemas.microsoft.com/office/powerpoint/2010/main" val="3291281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F7E0-8F0C-0A69-5D11-B49E0399FB17}"/>
              </a:ext>
            </a:extLst>
          </p:cNvPr>
          <p:cNvSpPr>
            <a:spLocks noGrp="1"/>
          </p:cNvSpPr>
          <p:nvPr>
            <p:ph type="title"/>
          </p:nvPr>
        </p:nvSpPr>
        <p:spPr>
          <a:xfrm>
            <a:off x="838200" y="584791"/>
            <a:ext cx="10515600" cy="1105897"/>
          </a:xfrm>
        </p:spPr>
        <p:txBody>
          <a:bodyPr>
            <a:normAutofit fontScale="90000"/>
          </a:bodyPr>
          <a:lstStyle/>
          <a:p>
            <a:r>
              <a:rPr lang="en-US" sz="4300" b="1" dirty="0"/>
              <a:t>Core Concepts of Spring Framework</a:t>
            </a:r>
            <a:br>
              <a:rPr lang="en-US" sz="4300" dirty="0"/>
            </a:br>
            <a:endParaRPr lang="en-US" sz="4300" dirty="0"/>
          </a:p>
        </p:txBody>
      </p:sp>
      <p:sp>
        <p:nvSpPr>
          <p:cNvPr id="3" name="Content Placeholder 2">
            <a:extLst>
              <a:ext uri="{FF2B5EF4-FFF2-40B4-BE49-F238E27FC236}">
                <a16:creationId xmlns:a16="http://schemas.microsoft.com/office/drawing/2014/main" id="{4CCD9A66-D5BA-0682-9660-5A8A32B1C04B}"/>
              </a:ext>
            </a:extLst>
          </p:cNvPr>
          <p:cNvSpPr>
            <a:spLocks noGrp="1"/>
          </p:cNvSpPr>
          <p:nvPr>
            <p:ph idx="1"/>
          </p:nvPr>
        </p:nvSpPr>
        <p:spPr>
          <a:xfrm>
            <a:off x="838200" y="1594884"/>
            <a:ext cx="10515600" cy="5092995"/>
          </a:xfrm>
        </p:spPr>
        <p:txBody>
          <a:bodyPr>
            <a:normAutofit lnSpcReduction="10000"/>
          </a:bodyPr>
          <a:lstStyle/>
          <a:p>
            <a:pPr marL="0" indent="0" algn="just">
              <a:buNone/>
            </a:pPr>
            <a:r>
              <a:rPr lang="en-US" b="1" dirty="0"/>
              <a:t>1. Dependency Injection</a:t>
            </a:r>
            <a:endParaRPr lang="en-US" dirty="0"/>
          </a:p>
          <a:p>
            <a:pPr marL="0" indent="0" algn="just">
              <a:buNone/>
            </a:pPr>
            <a:r>
              <a:rPr lang="en-US" dirty="0"/>
              <a:t>Dependency Injection is a design pattern used in software development to implement Inversion of Control. It allows a class to receive its dependencies from an external source rather than creating them within the class. This reduces the dependency between classes and makes the system more maintainable.</a:t>
            </a:r>
          </a:p>
          <a:p>
            <a:pPr marL="0" indent="0" algn="just">
              <a:buNone/>
            </a:pPr>
            <a:endParaRPr lang="en-US" dirty="0"/>
          </a:p>
          <a:p>
            <a:pPr marL="0" indent="0" algn="just">
              <a:buNone/>
            </a:pPr>
            <a:r>
              <a:rPr lang="en-US" b="1" dirty="0"/>
              <a:t>Types of Dependency Injection</a:t>
            </a:r>
            <a:endParaRPr lang="en-US" dirty="0"/>
          </a:p>
          <a:p>
            <a:pPr marL="0" indent="0" algn="just">
              <a:buNone/>
            </a:pPr>
            <a:endParaRPr lang="en-US" b="1" dirty="0"/>
          </a:p>
          <a:p>
            <a:pPr marL="0" indent="0" algn="just">
              <a:buNone/>
            </a:pPr>
            <a:r>
              <a:rPr lang="en-US" b="1" dirty="0"/>
              <a:t>a. Constructor Injection:</a:t>
            </a:r>
            <a:r>
              <a:rPr lang="en-US" dirty="0"/>
              <a:t> In constructor injection, the dependent object is provided to the class via its constructor. The dependencies are passed when an instance of the class is created.</a:t>
            </a:r>
          </a:p>
          <a:p>
            <a:pPr marL="0" indent="0" algn="just">
              <a:buNone/>
            </a:pPr>
            <a:endParaRPr lang="en-US" dirty="0"/>
          </a:p>
        </p:txBody>
      </p:sp>
    </p:spTree>
    <p:extLst>
      <p:ext uri="{BB962C8B-B14F-4D97-AF65-F5344CB8AC3E}">
        <p14:creationId xmlns:p14="http://schemas.microsoft.com/office/powerpoint/2010/main" val="2562004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257EFE-E6AA-A29E-842E-48EBB752A8B9}"/>
              </a:ext>
            </a:extLst>
          </p:cNvPr>
          <p:cNvSpPr>
            <a:spLocks noGrp="1"/>
          </p:cNvSpPr>
          <p:nvPr>
            <p:ph idx="1"/>
          </p:nvPr>
        </p:nvSpPr>
        <p:spPr>
          <a:xfrm>
            <a:off x="712381" y="648586"/>
            <a:ext cx="10641419" cy="5528377"/>
          </a:xfrm>
        </p:spPr>
        <p:txBody>
          <a:bodyPr>
            <a:normAutofit/>
          </a:bodyPr>
          <a:lstStyle/>
          <a:p>
            <a:pPr algn="just"/>
            <a:r>
              <a:rPr lang="en-US" b="1" dirty="0"/>
              <a:t>Example:</a:t>
            </a:r>
            <a:r>
              <a:rPr lang="en-US" dirty="0"/>
              <a:t> This example demonstrates, the Car class depends on the Engine class, and the dependency is provided via the constructor.</a:t>
            </a:r>
          </a:p>
          <a:p>
            <a:pPr marL="0" indent="0" algn="just">
              <a:buNone/>
            </a:pPr>
            <a:r>
              <a:rPr lang="en-US" i="1" dirty="0"/>
              <a:t>// Constructor Injection</a:t>
            </a:r>
            <a:endParaRPr lang="en-US" dirty="0"/>
          </a:p>
          <a:p>
            <a:pPr marL="0" indent="0" algn="just">
              <a:buNone/>
            </a:pPr>
            <a:r>
              <a:rPr lang="en-US" i="1" dirty="0"/>
              <a:t>public class Car {</a:t>
            </a:r>
            <a:endParaRPr lang="en-US" dirty="0"/>
          </a:p>
          <a:p>
            <a:pPr marL="0" indent="0" algn="just">
              <a:buNone/>
            </a:pPr>
            <a:r>
              <a:rPr lang="en-US" i="1" dirty="0"/>
              <a:t>private Engine </a:t>
            </a:r>
            <a:r>
              <a:rPr lang="en-US" i="1" dirty="0" err="1"/>
              <a:t>engine</a:t>
            </a:r>
            <a:r>
              <a:rPr lang="en-US" i="1" dirty="0"/>
              <a:t>;</a:t>
            </a:r>
            <a:endParaRPr lang="en-US" dirty="0"/>
          </a:p>
          <a:p>
            <a:pPr marL="0" indent="0" algn="just">
              <a:buNone/>
            </a:pPr>
            <a:r>
              <a:rPr lang="en-US" i="1" dirty="0"/>
              <a:t>public Car(Engine engine) {</a:t>
            </a:r>
            <a:endParaRPr lang="en-US" dirty="0"/>
          </a:p>
          <a:p>
            <a:pPr marL="0" indent="0" algn="just">
              <a:buNone/>
            </a:pPr>
            <a:r>
              <a:rPr lang="en-US" i="1" dirty="0" err="1"/>
              <a:t>this.engine</a:t>
            </a:r>
            <a:r>
              <a:rPr lang="en-US" i="1" dirty="0"/>
              <a:t> = engine;</a:t>
            </a:r>
            <a:endParaRPr lang="en-US" dirty="0"/>
          </a:p>
          <a:p>
            <a:pPr marL="0" indent="0" algn="just">
              <a:buNone/>
            </a:pPr>
            <a:r>
              <a:rPr lang="en-US" i="1" dirty="0"/>
              <a:t>}</a:t>
            </a:r>
            <a:endParaRPr lang="en-US" dirty="0"/>
          </a:p>
          <a:p>
            <a:pPr marL="0" indent="0" algn="just">
              <a:buNone/>
            </a:pPr>
            <a:r>
              <a:rPr lang="en-US" i="1" dirty="0"/>
              <a:t>}</a:t>
            </a:r>
            <a:endParaRPr lang="en-US" dirty="0"/>
          </a:p>
          <a:p>
            <a:pPr algn="just"/>
            <a:endParaRPr lang="en-US" dirty="0"/>
          </a:p>
        </p:txBody>
      </p:sp>
    </p:spTree>
    <p:extLst>
      <p:ext uri="{BB962C8B-B14F-4D97-AF65-F5344CB8AC3E}">
        <p14:creationId xmlns:p14="http://schemas.microsoft.com/office/powerpoint/2010/main" val="356484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B428EB-32FE-3B18-9D5A-A5E364F6B0AD}"/>
              </a:ext>
            </a:extLst>
          </p:cNvPr>
          <p:cNvSpPr>
            <a:spLocks noGrp="1"/>
          </p:cNvSpPr>
          <p:nvPr>
            <p:ph idx="1"/>
          </p:nvPr>
        </p:nvSpPr>
        <p:spPr>
          <a:xfrm>
            <a:off x="595423" y="499730"/>
            <a:ext cx="10758377" cy="5677233"/>
          </a:xfrm>
        </p:spPr>
        <p:txBody>
          <a:bodyPr>
            <a:normAutofit fontScale="92500" lnSpcReduction="10000"/>
          </a:bodyPr>
          <a:lstStyle/>
          <a:p>
            <a:pPr marL="0" indent="0" algn="just">
              <a:buNone/>
            </a:pPr>
            <a:r>
              <a:rPr lang="en-US" b="1" dirty="0"/>
              <a:t>b. Setter Injection: </a:t>
            </a:r>
            <a:r>
              <a:rPr lang="en-US" dirty="0"/>
              <a:t>In setter injection, the dependent object is provided to the class via a setter method after the class is instantiated. This allows you to change the dependencies dynamically.</a:t>
            </a:r>
          </a:p>
          <a:p>
            <a:pPr marL="0" indent="0" algn="just">
              <a:buNone/>
            </a:pPr>
            <a:r>
              <a:rPr lang="en-US" b="1" dirty="0"/>
              <a:t>Example: </a:t>
            </a:r>
            <a:r>
              <a:rPr lang="en-US" dirty="0"/>
              <a:t>This example, demonstrates the Car class receives the Engine class through a setter method, which is called after the Car object is created.</a:t>
            </a:r>
          </a:p>
          <a:p>
            <a:pPr marL="0" indent="0" algn="just">
              <a:buNone/>
            </a:pPr>
            <a:endParaRPr lang="en-US" dirty="0"/>
          </a:p>
          <a:p>
            <a:pPr marL="0" indent="0" algn="just">
              <a:buNone/>
            </a:pPr>
            <a:r>
              <a:rPr lang="en-US" i="1" dirty="0"/>
              <a:t>// Setter Injection</a:t>
            </a:r>
            <a:endParaRPr lang="en-US" dirty="0"/>
          </a:p>
          <a:p>
            <a:pPr marL="0" indent="0" algn="just">
              <a:buNone/>
            </a:pPr>
            <a:r>
              <a:rPr lang="en-US" i="1" dirty="0"/>
              <a:t>public class Car {</a:t>
            </a:r>
            <a:endParaRPr lang="en-US" dirty="0"/>
          </a:p>
          <a:p>
            <a:pPr marL="0" indent="0" algn="just">
              <a:buNone/>
            </a:pPr>
            <a:r>
              <a:rPr lang="en-US" i="1" dirty="0"/>
              <a:t>private Engine </a:t>
            </a:r>
            <a:r>
              <a:rPr lang="en-US" i="1" dirty="0" err="1"/>
              <a:t>engine</a:t>
            </a:r>
            <a:r>
              <a:rPr lang="en-US" i="1" dirty="0"/>
              <a:t>;</a:t>
            </a:r>
            <a:endParaRPr lang="en-US" dirty="0"/>
          </a:p>
          <a:p>
            <a:pPr marL="0" indent="0" algn="just">
              <a:buNone/>
            </a:pPr>
            <a:r>
              <a:rPr lang="en-US" i="1" dirty="0"/>
              <a:t>public void </a:t>
            </a:r>
            <a:r>
              <a:rPr lang="en-US" i="1" dirty="0" err="1"/>
              <a:t>setEngine</a:t>
            </a:r>
            <a:r>
              <a:rPr lang="en-US" i="1" dirty="0"/>
              <a:t>(Engine engine) {</a:t>
            </a:r>
            <a:endParaRPr lang="en-US" dirty="0"/>
          </a:p>
          <a:p>
            <a:pPr marL="0" indent="0" algn="just">
              <a:buNone/>
            </a:pPr>
            <a:r>
              <a:rPr lang="en-US" i="1" dirty="0" err="1"/>
              <a:t>this.engine</a:t>
            </a:r>
            <a:r>
              <a:rPr lang="en-US" i="1" dirty="0"/>
              <a:t> = engine;</a:t>
            </a:r>
            <a:endParaRPr lang="en-US" dirty="0"/>
          </a:p>
          <a:p>
            <a:pPr marL="0" indent="0" algn="just">
              <a:buNone/>
            </a:pPr>
            <a:r>
              <a:rPr lang="en-US" i="1" dirty="0"/>
              <a:t>}</a:t>
            </a:r>
            <a:endParaRPr lang="en-US" dirty="0"/>
          </a:p>
          <a:p>
            <a:pPr marL="0" indent="0" algn="just">
              <a:buNone/>
            </a:pPr>
            <a:r>
              <a:rPr lang="en-US" i="1" dirty="0"/>
              <a:t>}</a:t>
            </a:r>
            <a:endParaRPr lang="en-US" dirty="0"/>
          </a:p>
          <a:p>
            <a:pPr marL="0" indent="0" algn="just">
              <a:buNone/>
            </a:pPr>
            <a:endParaRPr lang="en-US" dirty="0"/>
          </a:p>
        </p:txBody>
      </p:sp>
    </p:spTree>
    <p:extLst>
      <p:ext uri="{BB962C8B-B14F-4D97-AF65-F5344CB8AC3E}">
        <p14:creationId xmlns:p14="http://schemas.microsoft.com/office/powerpoint/2010/main" val="1511683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6798108-779D-2443-3EA1-180BDDC8BCD1}"/>
              </a:ext>
            </a:extLst>
          </p:cNvPr>
          <p:cNvSpPr>
            <a:spLocks noGrp="1"/>
          </p:cNvSpPr>
          <p:nvPr>
            <p:ph idx="1"/>
          </p:nvPr>
        </p:nvSpPr>
        <p:spPr>
          <a:xfrm>
            <a:off x="701749" y="648586"/>
            <a:ext cx="10652051" cy="5528377"/>
          </a:xfrm>
        </p:spPr>
        <p:txBody>
          <a:bodyPr>
            <a:normAutofit/>
          </a:bodyPr>
          <a:lstStyle/>
          <a:p>
            <a:pPr marL="0" indent="0" algn="just">
              <a:buNone/>
            </a:pPr>
            <a:r>
              <a:rPr lang="en-US" sz="2600" b="1" dirty="0"/>
              <a:t>c. Field Injection</a:t>
            </a:r>
            <a:r>
              <a:rPr lang="en-US" sz="2600" dirty="0"/>
              <a:t>: In field injection, the dependent object is directly injected into the class through its fields. It is done using framework like Spring(via annotations). The Dependency Injection automatically injects the dependency without requiring explicit constructor or setter methods.</a:t>
            </a:r>
          </a:p>
          <a:p>
            <a:pPr marL="0" indent="0" algn="just">
              <a:buNone/>
            </a:pPr>
            <a:r>
              <a:rPr lang="en-US" sz="2600" b="1" dirty="0"/>
              <a:t>Example:</a:t>
            </a:r>
            <a:r>
              <a:rPr lang="en-US" sz="2600" dirty="0"/>
              <a:t> This example, demonstrates the Engine class is injected directly into the Car class through its field, using annotations or DI frameworks.</a:t>
            </a:r>
          </a:p>
          <a:p>
            <a:pPr marL="0" indent="0" algn="just">
              <a:buNone/>
            </a:pPr>
            <a:r>
              <a:rPr lang="en-US" sz="2600" i="1" dirty="0"/>
              <a:t>// Field Injection</a:t>
            </a:r>
            <a:endParaRPr lang="en-US" sz="2600" dirty="0"/>
          </a:p>
          <a:p>
            <a:pPr marL="0" indent="0" algn="just">
              <a:buNone/>
            </a:pPr>
            <a:r>
              <a:rPr lang="en-US" sz="2600" i="1" dirty="0"/>
              <a:t>public class Car {</a:t>
            </a:r>
            <a:endParaRPr lang="en-US" sz="2600" dirty="0"/>
          </a:p>
          <a:p>
            <a:pPr marL="0" indent="0" algn="just">
              <a:buNone/>
            </a:pPr>
            <a:r>
              <a:rPr lang="en-US" sz="2600" i="1" dirty="0"/>
              <a:t>@Autowired</a:t>
            </a:r>
            <a:endParaRPr lang="en-US" sz="2600" dirty="0"/>
          </a:p>
          <a:p>
            <a:pPr marL="0" indent="0" algn="just">
              <a:buNone/>
            </a:pPr>
            <a:r>
              <a:rPr lang="en-US" sz="2600" i="1" dirty="0"/>
              <a:t>private Engine </a:t>
            </a:r>
            <a:r>
              <a:rPr lang="en-US" sz="2600" i="1" dirty="0" err="1"/>
              <a:t>engine</a:t>
            </a:r>
            <a:r>
              <a:rPr lang="en-US" sz="2600" i="1" dirty="0"/>
              <a:t>;</a:t>
            </a:r>
            <a:endParaRPr lang="en-US" sz="2600" dirty="0"/>
          </a:p>
          <a:p>
            <a:pPr marL="0" indent="0" algn="just">
              <a:buNone/>
            </a:pPr>
            <a:r>
              <a:rPr lang="en-US" sz="2600" i="1" dirty="0"/>
              <a:t>}</a:t>
            </a:r>
            <a:endParaRPr lang="en-US" sz="2600" dirty="0"/>
          </a:p>
          <a:p>
            <a:pPr marL="0" indent="0" algn="just">
              <a:buNone/>
            </a:pPr>
            <a:endParaRPr lang="en-US" sz="2600" dirty="0"/>
          </a:p>
        </p:txBody>
      </p:sp>
    </p:spTree>
    <p:extLst>
      <p:ext uri="{BB962C8B-B14F-4D97-AF65-F5344CB8AC3E}">
        <p14:creationId xmlns:p14="http://schemas.microsoft.com/office/powerpoint/2010/main" val="3656975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1EB16-4952-470D-600E-2D987F4DDCFC}"/>
              </a:ext>
            </a:extLst>
          </p:cNvPr>
          <p:cNvSpPr>
            <a:spLocks noGrp="1"/>
          </p:cNvSpPr>
          <p:nvPr>
            <p:ph type="title"/>
          </p:nvPr>
        </p:nvSpPr>
        <p:spPr>
          <a:xfrm>
            <a:off x="838200" y="552893"/>
            <a:ext cx="10515600" cy="1137795"/>
          </a:xfrm>
        </p:spPr>
        <p:txBody>
          <a:bodyPr>
            <a:noAutofit/>
          </a:bodyPr>
          <a:lstStyle/>
          <a:p>
            <a:r>
              <a:rPr lang="en-US" sz="3600" b="1" dirty="0"/>
              <a:t>2. Inversion of Control (IOC) and Inversion of Control (IOC) Container</a:t>
            </a:r>
            <a:br>
              <a:rPr lang="en-US" sz="3600" dirty="0"/>
            </a:br>
            <a:endParaRPr lang="en-US" sz="3600" dirty="0"/>
          </a:p>
        </p:txBody>
      </p:sp>
      <p:sp>
        <p:nvSpPr>
          <p:cNvPr id="3" name="Content Placeholder 2">
            <a:extLst>
              <a:ext uri="{FF2B5EF4-FFF2-40B4-BE49-F238E27FC236}">
                <a16:creationId xmlns:a16="http://schemas.microsoft.com/office/drawing/2014/main" id="{16183CE1-22A3-BDFD-01D4-75151FBC888E}"/>
              </a:ext>
            </a:extLst>
          </p:cNvPr>
          <p:cNvSpPr>
            <a:spLocks noGrp="1"/>
          </p:cNvSpPr>
          <p:nvPr>
            <p:ph idx="1"/>
          </p:nvPr>
        </p:nvSpPr>
        <p:spPr/>
        <p:txBody>
          <a:bodyPr/>
          <a:lstStyle/>
          <a:p>
            <a:pPr algn="just"/>
            <a:r>
              <a:rPr lang="en-US" dirty="0"/>
              <a:t>In the </a:t>
            </a:r>
            <a:r>
              <a:rPr lang="en-US" b="1" dirty="0"/>
              <a:t>Spring Framework</a:t>
            </a:r>
            <a:r>
              <a:rPr lang="en-US" dirty="0"/>
              <a:t>, </a:t>
            </a:r>
            <a:r>
              <a:rPr lang="en-US" b="1" dirty="0"/>
              <a:t>IoC (Inversion of Control)</a:t>
            </a:r>
            <a:r>
              <a:rPr lang="en-US" dirty="0"/>
              <a:t> and the </a:t>
            </a:r>
            <a:r>
              <a:rPr lang="en-US" b="1" dirty="0"/>
              <a:t>IoC Container</a:t>
            </a:r>
            <a:r>
              <a:rPr lang="en-US" dirty="0"/>
              <a:t> are fundamental concepts that simplify object management and dependency injection.</a:t>
            </a:r>
          </a:p>
          <a:p>
            <a:pPr marL="0" indent="0" algn="just">
              <a:buNone/>
            </a:pPr>
            <a:endParaRPr lang="en-US" dirty="0"/>
          </a:p>
          <a:p>
            <a:pPr algn="just"/>
            <a:r>
              <a:rPr lang="en-US" b="1" dirty="0"/>
              <a:t>IoC: </a:t>
            </a:r>
            <a:r>
              <a:rPr lang="en-US" dirty="0"/>
              <a:t>Inversion of Control (IoC) is a design principle in Java (and other programming languages) that promotes loose coupling between components by delegating the control of object creation and dependency management to a container or framework. It is a core concept in frameworks like Spring.</a:t>
            </a:r>
          </a:p>
          <a:p>
            <a:pPr algn="just"/>
            <a:endParaRPr lang="en-US" dirty="0"/>
          </a:p>
        </p:txBody>
      </p:sp>
    </p:spTree>
    <p:extLst>
      <p:ext uri="{BB962C8B-B14F-4D97-AF65-F5344CB8AC3E}">
        <p14:creationId xmlns:p14="http://schemas.microsoft.com/office/powerpoint/2010/main" val="2418999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22800-D3C9-6D4B-89E3-0CFA6AC1CDD8}"/>
              </a:ext>
            </a:extLst>
          </p:cNvPr>
          <p:cNvSpPr>
            <a:spLocks noGrp="1"/>
          </p:cNvSpPr>
          <p:nvPr>
            <p:ph type="title"/>
          </p:nvPr>
        </p:nvSpPr>
        <p:spPr/>
        <p:txBody>
          <a:bodyPr>
            <a:normAutofit/>
          </a:bodyPr>
          <a:lstStyle/>
          <a:p>
            <a:r>
              <a:rPr lang="en-US" sz="4300" b="1" dirty="0"/>
              <a:t>In Simple Terms : </a:t>
            </a:r>
          </a:p>
        </p:txBody>
      </p:sp>
      <p:sp>
        <p:nvSpPr>
          <p:cNvPr id="3" name="Content Placeholder 2">
            <a:extLst>
              <a:ext uri="{FF2B5EF4-FFF2-40B4-BE49-F238E27FC236}">
                <a16:creationId xmlns:a16="http://schemas.microsoft.com/office/drawing/2014/main" id="{1AC5D34F-CDA5-A762-321D-720EBABEFAFB}"/>
              </a:ext>
            </a:extLst>
          </p:cNvPr>
          <p:cNvSpPr>
            <a:spLocks noGrp="1"/>
          </p:cNvSpPr>
          <p:nvPr>
            <p:ph idx="1"/>
          </p:nvPr>
        </p:nvSpPr>
        <p:spPr/>
        <p:txBody>
          <a:bodyPr/>
          <a:lstStyle/>
          <a:p>
            <a:pPr marL="0" indent="0" algn="just">
              <a:buNone/>
            </a:pPr>
            <a:r>
              <a:rPr lang="en-US" dirty="0"/>
              <a:t>In Spring, </a:t>
            </a:r>
            <a:r>
              <a:rPr lang="en-US" b="1" dirty="0"/>
              <a:t>Inversion of Control (IoC)</a:t>
            </a:r>
            <a:r>
              <a:rPr lang="en-US" dirty="0"/>
              <a:t> means that the </a:t>
            </a:r>
            <a:r>
              <a:rPr lang="en-US" b="1" dirty="0"/>
              <a:t>framework controls the creation and management of objects</a:t>
            </a:r>
            <a:r>
              <a:rPr lang="en-US" dirty="0"/>
              <a:t>, rather than the developer doing it manually.</a:t>
            </a:r>
          </a:p>
          <a:p>
            <a:pPr marL="0" indent="0" algn="just">
              <a:buNone/>
            </a:pPr>
            <a:endParaRPr lang="en-US" dirty="0"/>
          </a:p>
          <a:p>
            <a:pPr algn="just"/>
            <a:r>
              <a:rPr lang="en-US" b="1" dirty="0"/>
              <a:t>Here's a simple explanation:</a:t>
            </a:r>
          </a:p>
          <a:p>
            <a:pPr lvl="1" algn="just"/>
            <a:r>
              <a:rPr lang="en-US" sz="2600" dirty="0"/>
              <a:t>Normally, you might write code like new </a:t>
            </a:r>
            <a:r>
              <a:rPr lang="en-US" sz="2600" dirty="0" err="1"/>
              <a:t>MyService</a:t>
            </a:r>
            <a:r>
              <a:rPr lang="en-US" sz="2600" dirty="0"/>
              <a:t>() to create an object.</a:t>
            </a:r>
          </a:p>
          <a:p>
            <a:pPr lvl="1" algn="just"/>
            <a:r>
              <a:rPr lang="en-US" sz="2600" dirty="0"/>
              <a:t>With IoC, Spring creates that object for you and </a:t>
            </a:r>
            <a:r>
              <a:rPr lang="en-US" sz="2600" b="1" dirty="0"/>
              <a:t>injects it where needed</a:t>
            </a:r>
            <a:r>
              <a:rPr lang="en-US" sz="2600" dirty="0"/>
              <a:t>.</a:t>
            </a:r>
          </a:p>
          <a:p>
            <a:pPr lvl="1" algn="just"/>
            <a:r>
              <a:rPr lang="en-US" sz="2600" dirty="0"/>
              <a:t>This is done using </a:t>
            </a:r>
            <a:r>
              <a:rPr lang="en-US" sz="2600" b="1" dirty="0"/>
              <a:t>Dependency Injection (DI)</a:t>
            </a:r>
            <a:r>
              <a:rPr lang="en-US" sz="2600" dirty="0"/>
              <a:t> — a key part of IoC.</a:t>
            </a:r>
          </a:p>
          <a:p>
            <a:pPr algn="just"/>
            <a:endParaRPr lang="en-US" sz="2600" dirty="0"/>
          </a:p>
        </p:txBody>
      </p:sp>
    </p:spTree>
    <p:extLst>
      <p:ext uri="{BB962C8B-B14F-4D97-AF65-F5344CB8AC3E}">
        <p14:creationId xmlns:p14="http://schemas.microsoft.com/office/powerpoint/2010/main" val="37554819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D8569-2269-2B73-4D3B-2175761B9E86}"/>
              </a:ext>
            </a:extLst>
          </p:cNvPr>
          <p:cNvSpPr>
            <a:spLocks noGrp="1"/>
          </p:cNvSpPr>
          <p:nvPr>
            <p:ph type="title"/>
          </p:nvPr>
        </p:nvSpPr>
        <p:spPr/>
        <p:txBody>
          <a:bodyPr>
            <a:normAutofit/>
          </a:bodyPr>
          <a:lstStyle/>
          <a:p>
            <a:r>
              <a:rPr lang="en-US" sz="3600" b="1" dirty="0"/>
              <a:t>Key Concepts of IoC:</a:t>
            </a:r>
            <a:br>
              <a:rPr lang="en-US" sz="3600" b="1" dirty="0"/>
            </a:br>
            <a:endParaRPr lang="en-US" sz="3600" b="1" dirty="0"/>
          </a:p>
        </p:txBody>
      </p:sp>
      <p:sp>
        <p:nvSpPr>
          <p:cNvPr id="3" name="Content Placeholder 2">
            <a:extLst>
              <a:ext uri="{FF2B5EF4-FFF2-40B4-BE49-F238E27FC236}">
                <a16:creationId xmlns:a16="http://schemas.microsoft.com/office/drawing/2014/main" id="{32FB74E7-D37E-5D86-3AD6-32DBDCA3AA15}"/>
              </a:ext>
            </a:extLst>
          </p:cNvPr>
          <p:cNvSpPr>
            <a:spLocks noGrp="1"/>
          </p:cNvSpPr>
          <p:nvPr>
            <p:ph idx="1"/>
          </p:nvPr>
        </p:nvSpPr>
        <p:spPr>
          <a:xfrm>
            <a:off x="838200" y="1339702"/>
            <a:ext cx="10515600" cy="4837261"/>
          </a:xfrm>
        </p:spPr>
        <p:txBody>
          <a:bodyPr>
            <a:normAutofit fontScale="92500" lnSpcReduction="10000"/>
          </a:bodyPr>
          <a:lstStyle/>
          <a:p>
            <a:pPr lvl="0" algn="just"/>
            <a:r>
              <a:rPr lang="en-US" b="1" dirty="0"/>
              <a:t>Control Delegation</a:t>
            </a:r>
            <a:r>
              <a:rPr lang="en-US" dirty="0"/>
              <a:t>: Instead of the application code controlling the flow and dependencies, the IoC container takes over this responsibility.</a:t>
            </a:r>
          </a:p>
          <a:p>
            <a:pPr lvl="0" algn="just"/>
            <a:r>
              <a:rPr lang="en-US" b="1" dirty="0"/>
              <a:t>Dependency Injection (DI)</a:t>
            </a:r>
            <a:r>
              <a:rPr lang="en-US" dirty="0"/>
              <a:t>: IoC is often implemented using DI, where the container injects required dependencies into objects.</a:t>
            </a:r>
          </a:p>
          <a:p>
            <a:pPr algn="just"/>
            <a:endParaRPr lang="en-US" b="1" dirty="0"/>
          </a:p>
          <a:p>
            <a:pPr marL="0" indent="0" algn="just">
              <a:buNone/>
            </a:pPr>
            <a:r>
              <a:rPr lang="en-US" sz="3900" b="1" dirty="0"/>
              <a:t>Benefits of IoC:</a:t>
            </a:r>
          </a:p>
          <a:p>
            <a:pPr algn="just"/>
            <a:endParaRPr lang="en-US" dirty="0"/>
          </a:p>
          <a:p>
            <a:pPr lvl="0" algn="just"/>
            <a:r>
              <a:rPr lang="en-US" b="1" dirty="0"/>
              <a:t>Loose Coupling</a:t>
            </a:r>
            <a:r>
              <a:rPr lang="en-US" dirty="0"/>
              <a:t>: Components are less dependent on each other, making the code easier to maintain and test.</a:t>
            </a:r>
          </a:p>
          <a:p>
            <a:pPr lvl="0" algn="just"/>
            <a:r>
              <a:rPr lang="en-US" b="1" dirty="0"/>
              <a:t>Reusability</a:t>
            </a:r>
            <a:r>
              <a:rPr lang="en-US" dirty="0"/>
              <a:t>: Promotes reusable and modular code.</a:t>
            </a:r>
          </a:p>
          <a:p>
            <a:pPr lvl="0" algn="just"/>
            <a:r>
              <a:rPr lang="en-US" b="1" dirty="0"/>
              <a:t>Simplified Configuration</a:t>
            </a:r>
            <a:r>
              <a:rPr lang="en-US" dirty="0"/>
              <a:t>: Centralized management of dependencies.</a:t>
            </a:r>
          </a:p>
          <a:p>
            <a:pPr algn="just"/>
            <a:endParaRPr lang="en-US" dirty="0"/>
          </a:p>
        </p:txBody>
      </p:sp>
    </p:spTree>
    <p:extLst>
      <p:ext uri="{BB962C8B-B14F-4D97-AF65-F5344CB8AC3E}">
        <p14:creationId xmlns:p14="http://schemas.microsoft.com/office/powerpoint/2010/main" val="1443800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168363-F15A-3DA2-3A07-2D319B36E9EB}"/>
              </a:ext>
            </a:extLst>
          </p:cNvPr>
          <p:cNvSpPr>
            <a:spLocks noGrp="1"/>
          </p:cNvSpPr>
          <p:nvPr>
            <p:ph idx="1"/>
          </p:nvPr>
        </p:nvSpPr>
        <p:spPr>
          <a:xfrm>
            <a:off x="723014" y="520995"/>
            <a:ext cx="10630786" cy="5655968"/>
          </a:xfrm>
        </p:spPr>
        <p:txBody>
          <a:bodyPr>
            <a:normAutofit/>
          </a:bodyPr>
          <a:lstStyle/>
          <a:p>
            <a:pPr marL="0" indent="0" algn="just">
              <a:buNone/>
            </a:pPr>
            <a:r>
              <a:rPr lang="en-US" b="1" dirty="0"/>
              <a:t>Example in Spring Framework:</a:t>
            </a:r>
            <a:endParaRPr lang="en-US" dirty="0"/>
          </a:p>
          <a:p>
            <a:pPr marL="0" indent="0" algn="just">
              <a:buNone/>
            </a:pPr>
            <a:r>
              <a:rPr lang="en-US" dirty="0"/>
              <a:t>In Spring, the IoC container manages the lifecycle of beans (objects) and their dependencies. Here's a simple example:</a:t>
            </a:r>
          </a:p>
          <a:p>
            <a:pPr marL="0" indent="0" algn="just">
              <a:buNone/>
            </a:pPr>
            <a:r>
              <a:rPr lang="en-US" b="1" dirty="0"/>
              <a:t>Without IoC:</a:t>
            </a:r>
            <a:endParaRPr lang="en-US" dirty="0"/>
          </a:p>
          <a:p>
            <a:pPr marL="0" indent="0" algn="just">
              <a:buNone/>
            </a:pPr>
            <a:r>
              <a:rPr lang="en-US" dirty="0"/>
              <a:t>public class Car {</a:t>
            </a:r>
          </a:p>
          <a:p>
            <a:pPr marL="0" indent="0" algn="just">
              <a:buNone/>
            </a:pPr>
            <a:r>
              <a:rPr lang="en-US" dirty="0"/>
              <a:t>    private Engine </a:t>
            </a:r>
            <a:r>
              <a:rPr lang="en-US" dirty="0" err="1"/>
              <a:t>engine</a:t>
            </a:r>
            <a:r>
              <a:rPr lang="en-US" dirty="0"/>
              <a:t>;</a:t>
            </a:r>
          </a:p>
          <a:p>
            <a:pPr marL="0" indent="0" algn="just">
              <a:buNone/>
            </a:pPr>
            <a:r>
              <a:rPr lang="en-US" dirty="0"/>
              <a:t> </a:t>
            </a:r>
          </a:p>
          <a:p>
            <a:pPr marL="0" indent="0" algn="just">
              <a:buNone/>
            </a:pPr>
            <a:r>
              <a:rPr lang="en-US" dirty="0"/>
              <a:t>    public Car() {</a:t>
            </a:r>
          </a:p>
          <a:p>
            <a:pPr marL="0" indent="0" algn="just">
              <a:buNone/>
            </a:pPr>
            <a:r>
              <a:rPr lang="en-US" dirty="0"/>
              <a:t>        </a:t>
            </a:r>
            <a:r>
              <a:rPr lang="en-US" dirty="0" err="1"/>
              <a:t>this.engine</a:t>
            </a:r>
            <a:r>
              <a:rPr lang="en-US" dirty="0"/>
              <a:t> = new Engine(); // Tight coupling</a:t>
            </a:r>
          </a:p>
          <a:p>
            <a:pPr marL="0" indent="0" algn="just">
              <a:buNone/>
            </a:pPr>
            <a:r>
              <a:rPr lang="en-US" dirty="0"/>
              <a:t>    }</a:t>
            </a:r>
          </a:p>
          <a:p>
            <a:pPr marL="0" indent="0" algn="just">
              <a:buNone/>
            </a:pPr>
            <a:r>
              <a:rPr lang="en-US" dirty="0"/>
              <a:t>}</a:t>
            </a:r>
          </a:p>
          <a:p>
            <a:pPr marL="0" indent="0" algn="just">
              <a:buNone/>
            </a:pPr>
            <a:endParaRPr lang="en-US" dirty="0"/>
          </a:p>
        </p:txBody>
      </p:sp>
    </p:spTree>
    <p:extLst>
      <p:ext uri="{BB962C8B-B14F-4D97-AF65-F5344CB8AC3E}">
        <p14:creationId xmlns:p14="http://schemas.microsoft.com/office/powerpoint/2010/main" val="359328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90BFEC-839C-62D2-4F4E-541A158D3019}"/>
              </a:ext>
            </a:extLst>
          </p:cNvPr>
          <p:cNvSpPr>
            <a:spLocks noGrp="1"/>
          </p:cNvSpPr>
          <p:nvPr>
            <p:ph idx="1"/>
          </p:nvPr>
        </p:nvSpPr>
        <p:spPr>
          <a:xfrm>
            <a:off x="531627" y="531628"/>
            <a:ext cx="11174819" cy="6092456"/>
          </a:xfrm>
        </p:spPr>
        <p:txBody>
          <a:bodyPr>
            <a:normAutofit fontScale="92500" lnSpcReduction="20000"/>
          </a:bodyPr>
          <a:lstStyle/>
          <a:p>
            <a:pPr marL="0" indent="0" algn="just">
              <a:buNone/>
            </a:pPr>
            <a:r>
              <a:rPr lang="en-US" b="1" dirty="0"/>
              <a:t>With IoC (Using Dependency Injection):</a:t>
            </a:r>
            <a:endParaRPr lang="en-US" dirty="0"/>
          </a:p>
          <a:p>
            <a:pPr marL="0" indent="0" algn="just">
              <a:buNone/>
            </a:pPr>
            <a:r>
              <a:rPr lang="en-US" dirty="0"/>
              <a:t>public class Car {</a:t>
            </a:r>
          </a:p>
          <a:p>
            <a:pPr marL="0" indent="0" algn="just">
              <a:buNone/>
            </a:pPr>
            <a:r>
              <a:rPr lang="en-US" dirty="0"/>
              <a:t>    private Engine </a:t>
            </a:r>
            <a:r>
              <a:rPr lang="en-US" dirty="0" err="1"/>
              <a:t>engine</a:t>
            </a:r>
            <a:r>
              <a:rPr lang="en-US" dirty="0"/>
              <a:t>;</a:t>
            </a:r>
          </a:p>
          <a:p>
            <a:pPr marL="0" indent="0" algn="just">
              <a:buNone/>
            </a:pPr>
            <a:r>
              <a:rPr lang="en-US" dirty="0"/>
              <a:t> </a:t>
            </a:r>
          </a:p>
          <a:p>
            <a:pPr marL="0" indent="0" algn="just">
              <a:buNone/>
            </a:pPr>
            <a:r>
              <a:rPr lang="en-US" dirty="0"/>
              <a:t>    // Dependency is injected via constructor</a:t>
            </a:r>
          </a:p>
          <a:p>
            <a:pPr marL="0" indent="0" algn="just">
              <a:buNone/>
            </a:pPr>
            <a:r>
              <a:rPr lang="en-US" dirty="0"/>
              <a:t>    public Car(Engine engine) {</a:t>
            </a:r>
          </a:p>
          <a:p>
            <a:pPr marL="0" indent="0" algn="just">
              <a:buNone/>
            </a:pPr>
            <a:r>
              <a:rPr lang="en-US" dirty="0"/>
              <a:t>        </a:t>
            </a:r>
            <a:r>
              <a:rPr lang="en-US" dirty="0" err="1"/>
              <a:t>this.engine</a:t>
            </a:r>
            <a:r>
              <a:rPr lang="en-US" dirty="0"/>
              <a:t> = engine;</a:t>
            </a:r>
          </a:p>
          <a:p>
            <a:pPr marL="0" indent="0" algn="just">
              <a:buNone/>
            </a:pPr>
            <a:r>
              <a:rPr lang="en-US" dirty="0"/>
              <a:t>    }</a:t>
            </a:r>
          </a:p>
          <a:p>
            <a:pPr marL="0" indent="0" algn="just">
              <a:buNone/>
            </a:pPr>
            <a:r>
              <a:rPr lang="en-US" dirty="0"/>
              <a:t>}</a:t>
            </a:r>
          </a:p>
          <a:p>
            <a:pPr marL="0" indent="0" algn="just">
              <a:buNone/>
            </a:pPr>
            <a:endParaRPr lang="en-US" dirty="0"/>
          </a:p>
          <a:p>
            <a:pPr marL="0" indent="0" algn="just">
              <a:buNone/>
            </a:pPr>
            <a:r>
              <a:rPr lang="en-US" dirty="0"/>
              <a:t>The Spring IoC container would create and inject the Engine object into the Car object, removing the need for the Car class to manage its own dependencies.</a:t>
            </a:r>
          </a:p>
          <a:p>
            <a:pPr marL="0" indent="0" algn="just">
              <a:buNone/>
            </a:pPr>
            <a:r>
              <a:rPr lang="en-US" dirty="0"/>
              <a:t>This approach makes your code more flexible, testable, and easier to maintain.</a:t>
            </a:r>
          </a:p>
          <a:p>
            <a:pPr marL="0" indent="0" algn="just">
              <a:buNone/>
            </a:pPr>
            <a:endParaRPr lang="en-US" dirty="0"/>
          </a:p>
        </p:txBody>
      </p:sp>
    </p:spTree>
    <p:extLst>
      <p:ext uri="{BB962C8B-B14F-4D97-AF65-F5344CB8AC3E}">
        <p14:creationId xmlns:p14="http://schemas.microsoft.com/office/powerpoint/2010/main" val="340428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42830-C2BC-639F-BCA9-352FA158A15C}"/>
              </a:ext>
            </a:extLst>
          </p:cNvPr>
          <p:cNvSpPr>
            <a:spLocks noGrp="1"/>
          </p:cNvSpPr>
          <p:nvPr>
            <p:ph type="title"/>
          </p:nvPr>
        </p:nvSpPr>
        <p:spPr/>
        <p:txBody>
          <a:bodyPr>
            <a:normAutofit/>
          </a:bodyPr>
          <a:lstStyle/>
          <a:p>
            <a:r>
              <a:rPr lang="en-US" sz="4300" b="1" dirty="0"/>
              <a:t>Inversion of Control (IoC) (In Short) :</a:t>
            </a:r>
            <a:br>
              <a:rPr lang="en-US" sz="4300" dirty="0"/>
            </a:br>
            <a:endParaRPr lang="en-US" sz="4300" dirty="0"/>
          </a:p>
        </p:txBody>
      </p:sp>
      <p:sp>
        <p:nvSpPr>
          <p:cNvPr id="3" name="Content Placeholder 2">
            <a:extLst>
              <a:ext uri="{FF2B5EF4-FFF2-40B4-BE49-F238E27FC236}">
                <a16:creationId xmlns:a16="http://schemas.microsoft.com/office/drawing/2014/main" id="{F26FF2AC-28A0-71DA-01C1-B7ED3DF2F805}"/>
              </a:ext>
            </a:extLst>
          </p:cNvPr>
          <p:cNvSpPr>
            <a:spLocks noGrp="1"/>
          </p:cNvSpPr>
          <p:nvPr>
            <p:ph idx="1"/>
          </p:nvPr>
        </p:nvSpPr>
        <p:spPr>
          <a:xfrm>
            <a:off x="701749" y="1275907"/>
            <a:ext cx="10652051" cy="4901056"/>
          </a:xfrm>
        </p:spPr>
        <p:txBody>
          <a:bodyPr>
            <a:normAutofit/>
          </a:bodyPr>
          <a:lstStyle/>
          <a:p>
            <a:pPr lvl="0" algn="just"/>
            <a:r>
              <a:rPr lang="en-US" sz="2600" b="1" dirty="0"/>
              <a:t>Definition:</a:t>
            </a:r>
            <a:r>
              <a:rPr lang="en-US" sz="2600" dirty="0"/>
              <a:t> IoC is a design principle where the control of object creation, configuration, and lifecycle management is transferred from the application code to a container or framework.</a:t>
            </a:r>
          </a:p>
          <a:p>
            <a:pPr marL="0" lvl="0" indent="0" algn="just">
              <a:buNone/>
            </a:pPr>
            <a:endParaRPr lang="en-US" sz="2600" dirty="0"/>
          </a:p>
          <a:p>
            <a:pPr lvl="0" algn="just"/>
            <a:r>
              <a:rPr lang="en-US" sz="2600" b="1" dirty="0"/>
              <a:t>Purpose:</a:t>
            </a:r>
            <a:r>
              <a:rPr lang="en-US" sz="2600" dirty="0"/>
              <a:t> It decouples the application components, making the code more modular, testable, and easier to maintain.</a:t>
            </a:r>
          </a:p>
          <a:p>
            <a:pPr marL="0" lvl="0" indent="0" algn="just">
              <a:buNone/>
            </a:pPr>
            <a:endParaRPr lang="en-US" sz="2600" dirty="0"/>
          </a:p>
          <a:p>
            <a:pPr lvl="0" algn="just"/>
            <a:r>
              <a:rPr lang="en-US" sz="2600" b="1" dirty="0"/>
              <a:t>How it works:</a:t>
            </a:r>
            <a:r>
              <a:rPr lang="en-US" sz="2600" dirty="0"/>
              <a:t> Instead of creating objects manually in your code, you define the dependencies in a configuration file (XML, annotations, or Java-based configuration), and the IoC container takes care of injecting those dependencies.</a:t>
            </a:r>
          </a:p>
          <a:p>
            <a:pPr algn="just"/>
            <a:endParaRPr lang="en-US" sz="2600" dirty="0"/>
          </a:p>
        </p:txBody>
      </p:sp>
    </p:spTree>
    <p:extLst>
      <p:ext uri="{BB962C8B-B14F-4D97-AF65-F5344CB8AC3E}">
        <p14:creationId xmlns:p14="http://schemas.microsoft.com/office/powerpoint/2010/main" val="1800455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F3CF-BAD3-7206-183B-E377AEF2D5B0}"/>
              </a:ext>
            </a:extLst>
          </p:cNvPr>
          <p:cNvSpPr>
            <a:spLocks noGrp="1"/>
          </p:cNvSpPr>
          <p:nvPr>
            <p:ph type="title"/>
          </p:nvPr>
        </p:nvSpPr>
        <p:spPr>
          <a:xfrm>
            <a:off x="838200" y="893135"/>
            <a:ext cx="10515600" cy="797553"/>
          </a:xfrm>
        </p:spPr>
        <p:txBody>
          <a:bodyPr>
            <a:normAutofit fontScale="90000"/>
          </a:bodyPr>
          <a:lstStyle/>
          <a:p>
            <a:r>
              <a:rPr lang="en-US" sz="4300" b="1" dirty="0"/>
              <a:t>What</a:t>
            </a:r>
            <a:r>
              <a:rPr lang="en-US" b="1" dirty="0"/>
              <a:t> is Spring Framework?</a:t>
            </a:r>
            <a:br>
              <a:rPr lang="en-US" dirty="0"/>
            </a:br>
            <a:endParaRPr lang="en-US" dirty="0"/>
          </a:p>
        </p:txBody>
      </p:sp>
      <p:sp>
        <p:nvSpPr>
          <p:cNvPr id="3" name="Content Placeholder 2">
            <a:extLst>
              <a:ext uri="{FF2B5EF4-FFF2-40B4-BE49-F238E27FC236}">
                <a16:creationId xmlns:a16="http://schemas.microsoft.com/office/drawing/2014/main" id="{5330B6CC-BD3B-DF98-1210-EC99EBC0009C}"/>
              </a:ext>
            </a:extLst>
          </p:cNvPr>
          <p:cNvSpPr>
            <a:spLocks noGrp="1"/>
          </p:cNvSpPr>
          <p:nvPr>
            <p:ph idx="1"/>
          </p:nvPr>
        </p:nvSpPr>
        <p:spPr/>
        <p:txBody>
          <a:bodyPr>
            <a:normAutofit/>
          </a:bodyPr>
          <a:lstStyle/>
          <a:p>
            <a:pPr algn="just"/>
            <a:r>
              <a:rPr lang="en-US" sz="2600" dirty="0"/>
              <a:t>Spring is a lightweight and popular open-source Java-based framework developed by Rod Johnson in 2003</a:t>
            </a:r>
            <a:r>
              <a:rPr lang="en-US" sz="2400" dirty="0"/>
              <a:t>, and it was first released under the Apache 2.0 license in June 2003.</a:t>
            </a:r>
            <a:r>
              <a:rPr lang="en-US" sz="2600" dirty="0"/>
              <a:t> </a:t>
            </a:r>
          </a:p>
          <a:p>
            <a:pPr algn="just"/>
            <a:r>
              <a:rPr lang="en-US" sz="2600" dirty="0"/>
              <a:t>It is used to develop enterprise-level applications. </a:t>
            </a:r>
          </a:p>
          <a:p>
            <a:pPr algn="just"/>
            <a:r>
              <a:rPr lang="en-US" sz="2600" dirty="0"/>
              <a:t>It provides support to many other frameworks such as Hibernate, Tapestry, EJB, JSF, Struts, etc. </a:t>
            </a:r>
          </a:p>
          <a:p>
            <a:pPr algn="just"/>
            <a:r>
              <a:rPr lang="en-US" sz="2600" dirty="0"/>
              <a:t>So, It is also called a framework of frameworks. </a:t>
            </a:r>
          </a:p>
          <a:p>
            <a:pPr algn="just"/>
            <a:r>
              <a:rPr lang="en-US" sz="2600" dirty="0"/>
              <a:t>It’s an application framework and IOC (Inversion of Control) container for the Java platform. The spring contains several modules like IOC, AOP, DAO, Context, WEB MVC, etc.</a:t>
            </a:r>
          </a:p>
          <a:p>
            <a:pPr algn="just"/>
            <a:endParaRPr lang="en-US" sz="2600" dirty="0"/>
          </a:p>
        </p:txBody>
      </p:sp>
    </p:spTree>
    <p:extLst>
      <p:ext uri="{BB962C8B-B14F-4D97-AF65-F5344CB8AC3E}">
        <p14:creationId xmlns:p14="http://schemas.microsoft.com/office/powerpoint/2010/main" val="2004662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74D254-4FEB-F8FC-6A14-C85F5ED57204}"/>
              </a:ext>
            </a:extLst>
          </p:cNvPr>
          <p:cNvSpPr>
            <a:spLocks noGrp="1"/>
          </p:cNvSpPr>
          <p:nvPr>
            <p:ph type="title"/>
          </p:nvPr>
        </p:nvSpPr>
        <p:spPr>
          <a:xfrm>
            <a:off x="552893" y="223285"/>
            <a:ext cx="10800907" cy="1467404"/>
          </a:xfrm>
        </p:spPr>
        <p:txBody>
          <a:bodyPr>
            <a:normAutofit/>
          </a:bodyPr>
          <a:lstStyle/>
          <a:p>
            <a:r>
              <a:rPr lang="en-US" sz="4300" b="1" dirty="0"/>
              <a:t>IoC Container in Spring</a:t>
            </a:r>
            <a:br>
              <a:rPr lang="en-US" sz="4300" dirty="0"/>
            </a:br>
            <a:endParaRPr lang="en-US" sz="4300" dirty="0"/>
          </a:p>
        </p:txBody>
      </p:sp>
      <p:sp>
        <p:nvSpPr>
          <p:cNvPr id="3" name="Content Placeholder 2">
            <a:extLst>
              <a:ext uri="{FF2B5EF4-FFF2-40B4-BE49-F238E27FC236}">
                <a16:creationId xmlns:a16="http://schemas.microsoft.com/office/drawing/2014/main" id="{02D7D6EA-AE17-4815-9BC0-B7285E143744}"/>
              </a:ext>
            </a:extLst>
          </p:cNvPr>
          <p:cNvSpPr>
            <a:spLocks noGrp="1"/>
          </p:cNvSpPr>
          <p:nvPr>
            <p:ph idx="1"/>
          </p:nvPr>
        </p:nvSpPr>
        <p:spPr>
          <a:xfrm>
            <a:off x="552893" y="1073888"/>
            <a:ext cx="11238614" cy="5784112"/>
          </a:xfrm>
        </p:spPr>
        <p:txBody>
          <a:bodyPr>
            <a:normAutofit lnSpcReduction="10000"/>
          </a:bodyPr>
          <a:lstStyle/>
          <a:p>
            <a:pPr algn="just"/>
            <a:r>
              <a:rPr lang="en-US" dirty="0"/>
              <a:t>The IoC (Inversion of Control) Container is a core component of the Spring Framework. It is responsible for managing the lifecycle of beans, including their instantiation, configuration, and assembly. The IoC container uses Dependency Injection (DI) to manage the components that make up an application.</a:t>
            </a:r>
          </a:p>
          <a:p>
            <a:pPr marL="0" indent="0" algn="just">
              <a:buNone/>
            </a:pPr>
            <a:endParaRPr lang="en-US" dirty="0"/>
          </a:p>
          <a:p>
            <a:pPr algn="just"/>
            <a:r>
              <a:rPr lang="en-US" b="1" dirty="0"/>
              <a:t>Types of IoC Containers</a:t>
            </a:r>
          </a:p>
          <a:p>
            <a:pPr marL="0" indent="0" algn="just">
              <a:buNone/>
            </a:pPr>
            <a:endParaRPr lang="en-US" dirty="0"/>
          </a:p>
          <a:p>
            <a:pPr marL="457200" lvl="1" indent="0" algn="just">
              <a:buNone/>
            </a:pPr>
            <a:r>
              <a:rPr lang="en-US" sz="2600" b="1" dirty="0"/>
              <a:t>1. </a:t>
            </a:r>
            <a:r>
              <a:rPr lang="en-US" sz="2600" b="1" dirty="0" err="1"/>
              <a:t>BeanFactory</a:t>
            </a:r>
            <a:r>
              <a:rPr lang="en-US" sz="2600" b="1" dirty="0"/>
              <a:t>:</a:t>
            </a:r>
            <a:r>
              <a:rPr lang="en-US" sz="2600" dirty="0"/>
              <a:t> The most basic version of the IoC container, providing the fundamental features of dependency injection.</a:t>
            </a:r>
          </a:p>
          <a:p>
            <a:pPr marL="457200" lvl="1" indent="0" algn="just">
              <a:buNone/>
            </a:pPr>
            <a:endParaRPr lang="en-US" sz="2600" dirty="0"/>
          </a:p>
          <a:p>
            <a:pPr marL="457200" lvl="1" indent="0" algn="just">
              <a:buNone/>
            </a:pPr>
            <a:r>
              <a:rPr lang="en-US" sz="2600" b="1" dirty="0"/>
              <a:t>2. </a:t>
            </a:r>
            <a:r>
              <a:rPr lang="en-US" sz="2600" b="1" dirty="0" err="1"/>
              <a:t>ApplicationContext</a:t>
            </a:r>
            <a:r>
              <a:rPr lang="en-US" sz="2600" b="1" dirty="0"/>
              <a:t>:</a:t>
            </a:r>
            <a:r>
              <a:rPr lang="en-US" sz="2600" dirty="0"/>
              <a:t> Extends </a:t>
            </a:r>
            <a:r>
              <a:rPr lang="en-US" sz="2600" dirty="0" err="1"/>
              <a:t>BeanFactory</a:t>
            </a:r>
            <a:r>
              <a:rPr lang="en-US" sz="2600" dirty="0"/>
              <a:t> and adds more enterprise-specific functionality such as integration with Spring's AOP, message resource handling, event propagation, and application layer-specific contexts (e.g., </a:t>
            </a:r>
            <a:r>
              <a:rPr lang="en-US" sz="2600" dirty="0" err="1"/>
              <a:t>WebApplicationContext</a:t>
            </a:r>
            <a:r>
              <a:rPr lang="en-US" sz="2600" dirty="0"/>
              <a:t>).</a:t>
            </a:r>
          </a:p>
          <a:p>
            <a:pPr algn="just"/>
            <a:endParaRPr lang="en-US" dirty="0"/>
          </a:p>
        </p:txBody>
      </p:sp>
    </p:spTree>
    <p:extLst>
      <p:ext uri="{BB962C8B-B14F-4D97-AF65-F5344CB8AC3E}">
        <p14:creationId xmlns:p14="http://schemas.microsoft.com/office/powerpoint/2010/main" val="41909594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FE911DB6-AD09-547D-6023-14130A069F02}"/>
              </a:ext>
            </a:extLst>
          </p:cNvPr>
          <p:cNvSpPr>
            <a:spLocks noGrp="1"/>
          </p:cNvSpPr>
          <p:nvPr>
            <p:ph idx="1"/>
          </p:nvPr>
        </p:nvSpPr>
        <p:spPr>
          <a:xfrm>
            <a:off x="478465" y="361507"/>
            <a:ext cx="10875335" cy="5815456"/>
          </a:xfrm>
        </p:spPr>
        <p:txBody>
          <a:bodyPr/>
          <a:lstStyle/>
          <a:p>
            <a:pPr marL="0" lvl="0" indent="0" eaLnBrk="0" fontAlgn="base" hangingPunct="0">
              <a:lnSpc>
                <a:spcPct val="100000"/>
              </a:lnSpc>
              <a:spcBef>
                <a:spcPct val="0"/>
              </a:spcBef>
              <a:spcAft>
                <a:spcPct val="0"/>
              </a:spcAft>
              <a:buNone/>
            </a:pPr>
            <a:r>
              <a:rPr lang="en-US" altLang="en-US"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Quick Comparison</a:t>
            </a:r>
            <a:endParaRPr kumimoji="0" lang="en-US" altLang="en-US" sz="1600" b="1" i="0" u="none" strike="noStrike" cap="none" normalizeH="0" baseline="0" dirty="0">
              <a:ln>
                <a:noFill/>
              </a:ln>
              <a:solidFill>
                <a:schemeClr val="tx1"/>
              </a:solidFill>
              <a:effectLst/>
            </a:endParaRPr>
          </a:p>
          <a:p>
            <a:pPr marL="0" lvl="0" indent="0" algn="just" eaLnBrk="0" fontAlgn="base" hangingPunct="0">
              <a:lnSpc>
                <a:spcPct val="100000"/>
              </a:lnSpc>
              <a:spcBef>
                <a:spcPct val="0"/>
              </a:spcBef>
              <a:spcAft>
                <a:spcPct val="0"/>
              </a:spcAft>
              <a:buNone/>
            </a:pPr>
            <a:r>
              <a:rPr lang="en-US" altLang="en-US" dirty="0">
                <a:solidFill>
                  <a:srgbClr val="000000"/>
                </a:solidFill>
                <a:latin typeface="Calibri" panose="020F0502020204030204" pitchFamily="34" charset="0"/>
                <a:ea typeface="Calibri" panose="020F0502020204030204" pitchFamily="34" charset="0"/>
                <a:cs typeface="Segoe UI Emoji" panose="020B0502040204020203" pitchFamily="34" charset="0"/>
              </a:rPr>
              <a:t>👉</a:t>
            </a:r>
            <a:r>
              <a:rPr lang="en-US" alt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Use </a:t>
            </a:r>
            <a:r>
              <a:rPr lang="en-US" altLang="en-US"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ApplicationContext</a:t>
            </a:r>
            <a:r>
              <a:rPr lang="en-US" alt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for almost all Spring applications. </a:t>
            </a:r>
            <a:endParaRPr kumimoji="0" lang="en-US" altLang="en-US" sz="1600" b="0" i="0" u="none" strike="noStrike" cap="none" normalizeH="0" baseline="0" dirty="0">
              <a:ln>
                <a:noFill/>
              </a:ln>
              <a:solidFill>
                <a:schemeClr val="tx1"/>
              </a:solidFill>
              <a:effectLst/>
            </a:endParaRPr>
          </a:p>
          <a:p>
            <a:pPr marL="0" lvl="0" indent="0" algn="just" eaLnBrk="0" fontAlgn="base" hangingPunct="0">
              <a:lnSpc>
                <a:spcPct val="100000"/>
              </a:lnSpc>
              <a:spcBef>
                <a:spcPct val="0"/>
              </a:spcBef>
              <a:spcAft>
                <a:spcPct val="0"/>
              </a:spcAft>
              <a:buNone/>
            </a:pPr>
            <a:r>
              <a:rPr lang="en-US" altLang="en-US" dirty="0">
                <a:solidFill>
                  <a:srgbClr val="000000"/>
                </a:solidFill>
                <a:latin typeface="Calibri" panose="020F0502020204030204" pitchFamily="34" charset="0"/>
                <a:ea typeface="Calibri" panose="020F0502020204030204" pitchFamily="34" charset="0"/>
                <a:cs typeface="Segoe UI Emoji" panose="020B0502040204020203" pitchFamily="34" charset="0"/>
              </a:rPr>
              <a:t>👉</a:t>
            </a:r>
            <a:r>
              <a:rPr lang="en-US" alt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Use </a:t>
            </a:r>
            <a:r>
              <a:rPr lang="en-US" altLang="en-US" dirty="0" err="1">
                <a:solidFill>
                  <a:srgbClr val="000000"/>
                </a:solidFill>
                <a:latin typeface="Calibri" panose="020F0502020204030204" pitchFamily="34" charset="0"/>
                <a:ea typeface="Calibri" panose="020F0502020204030204" pitchFamily="34" charset="0"/>
                <a:cs typeface="Times New Roman" panose="02020603050405020304" pitchFamily="18" charset="0"/>
              </a:rPr>
              <a:t>BeanFactory</a:t>
            </a:r>
            <a:r>
              <a:rPr lang="en-US" altLang="en-US" dirty="0">
                <a:solidFill>
                  <a:srgbClr val="000000"/>
                </a:solidFill>
                <a:latin typeface="Calibri" panose="020F0502020204030204" pitchFamily="34" charset="0"/>
                <a:ea typeface="Calibri" panose="020F0502020204030204" pitchFamily="34" charset="0"/>
                <a:cs typeface="Times New Roman" panose="02020603050405020304" pitchFamily="18" charset="0"/>
              </a:rPr>
              <a:t> only if you have a very specific reason to keep things minimal.</a:t>
            </a:r>
            <a:endParaRPr kumimoji="0" lang="en-US" altLang="en-US" sz="4400" b="0" i="0" u="none" strike="noStrike" cap="none" normalizeH="0" baseline="0" dirty="0">
              <a:ln>
                <a:noFill/>
              </a:ln>
              <a:solidFill>
                <a:schemeClr val="tx1"/>
              </a:solidFill>
              <a:effectLst/>
              <a:latin typeface="Arial" panose="020B0604020202020204" pitchFamily="34" charset="0"/>
            </a:endParaRPr>
          </a:p>
          <a:p>
            <a:endParaRPr lang="en-US" dirty="0"/>
          </a:p>
        </p:txBody>
      </p:sp>
      <p:graphicFrame>
        <p:nvGraphicFramePr>
          <p:cNvPr id="12" name="Table 11">
            <a:extLst>
              <a:ext uri="{FF2B5EF4-FFF2-40B4-BE49-F238E27FC236}">
                <a16:creationId xmlns:a16="http://schemas.microsoft.com/office/drawing/2014/main" id="{76934C44-5235-80F2-455D-96C6119512E8}"/>
              </a:ext>
            </a:extLst>
          </p:cNvPr>
          <p:cNvGraphicFramePr>
            <a:graphicFrameLocks noGrp="1"/>
          </p:cNvGraphicFramePr>
          <p:nvPr>
            <p:extLst>
              <p:ext uri="{D42A27DB-BD31-4B8C-83A1-F6EECF244321}">
                <p14:modId xmlns:p14="http://schemas.microsoft.com/office/powerpoint/2010/main" val="3698989815"/>
              </p:ext>
            </p:extLst>
          </p:nvPr>
        </p:nvGraphicFramePr>
        <p:xfrm>
          <a:off x="584791" y="2434856"/>
          <a:ext cx="10769010" cy="3859614"/>
        </p:xfrm>
        <a:graphic>
          <a:graphicData uri="http://schemas.openxmlformats.org/drawingml/2006/table">
            <a:tbl>
              <a:tblPr firstRow="1" firstCol="1" bandRow="1">
                <a:tableStyleId>{5C22544A-7EE6-4342-B048-85BDC9FD1C3A}</a:tableStyleId>
              </a:tblPr>
              <a:tblGrid>
                <a:gridCol w="3589670">
                  <a:extLst>
                    <a:ext uri="{9D8B030D-6E8A-4147-A177-3AD203B41FA5}">
                      <a16:colId xmlns:a16="http://schemas.microsoft.com/office/drawing/2014/main" val="381324323"/>
                    </a:ext>
                  </a:extLst>
                </a:gridCol>
                <a:gridCol w="3589670">
                  <a:extLst>
                    <a:ext uri="{9D8B030D-6E8A-4147-A177-3AD203B41FA5}">
                      <a16:colId xmlns:a16="http://schemas.microsoft.com/office/drawing/2014/main" val="2564212446"/>
                    </a:ext>
                  </a:extLst>
                </a:gridCol>
                <a:gridCol w="3589670">
                  <a:extLst>
                    <a:ext uri="{9D8B030D-6E8A-4147-A177-3AD203B41FA5}">
                      <a16:colId xmlns:a16="http://schemas.microsoft.com/office/drawing/2014/main" val="2433866358"/>
                    </a:ext>
                  </a:extLst>
                </a:gridCol>
              </a:tblGrid>
              <a:tr h="643269">
                <a:tc>
                  <a:txBody>
                    <a:bodyPr/>
                    <a:lstStyle/>
                    <a:p>
                      <a:pPr algn="ctr">
                        <a:lnSpc>
                          <a:spcPct val="115000"/>
                        </a:lnSpc>
                        <a:spcAft>
                          <a:spcPts val="800"/>
                        </a:spcAft>
                        <a:buNone/>
                      </a:pPr>
                      <a:r>
                        <a:rPr lang="en-US" sz="2000" kern="100" dirty="0">
                          <a:effectLst/>
                        </a:rPr>
                        <a:t>Feature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US" sz="2000" kern="100">
                          <a:effectLst/>
                        </a:rPr>
                        <a:t>BeanFactory</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gn="ctr">
                        <a:lnSpc>
                          <a:spcPct val="115000"/>
                        </a:lnSpc>
                        <a:spcAft>
                          <a:spcPts val="800"/>
                        </a:spcAft>
                        <a:buNone/>
                      </a:pPr>
                      <a:r>
                        <a:rPr lang="en-US" sz="2000" kern="100">
                          <a:effectLst/>
                        </a:rPr>
                        <a:t>ApplicationContext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41918776"/>
                  </a:ext>
                </a:extLst>
              </a:tr>
              <a:tr h="643269">
                <a:tc>
                  <a:txBody>
                    <a:bodyPr/>
                    <a:lstStyle/>
                    <a:p>
                      <a:pPr>
                        <a:lnSpc>
                          <a:spcPct val="115000"/>
                        </a:lnSpc>
                        <a:spcAft>
                          <a:spcPts val="800"/>
                        </a:spcAft>
                        <a:buNone/>
                      </a:pPr>
                      <a:r>
                        <a:rPr lang="en-US" sz="2000" kern="100" dirty="0">
                          <a:effectLst/>
                        </a:rPr>
                        <a:t>Bean loading</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a:effectLst/>
                        </a:rPr>
                        <a:t>Lazy</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a:effectLst/>
                        </a:rPr>
                        <a:t>Eager</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207712284"/>
                  </a:ext>
                </a:extLst>
              </a:tr>
              <a:tr h="643269">
                <a:tc>
                  <a:txBody>
                    <a:bodyPr/>
                    <a:lstStyle/>
                    <a:p>
                      <a:pPr>
                        <a:lnSpc>
                          <a:spcPct val="115000"/>
                        </a:lnSpc>
                        <a:spcAft>
                          <a:spcPts val="800"/>
                        </a:spcAft>
                        <a:buNone/>
                      </a:pPr>
                      <a:r>
                        <a:rPr lang="en-US" sz="2000" kern="100" dirty="0">
                          <a:effectLst/>
                        </a:rPr>
                        <a:t>Configuration style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a:effectLst/>
                        </a:rPr>
                        <a:t>Mostly XML</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a:effectLst/>
                        </a:rPr>
                        <a:t>XML, annotations, Java</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06594658"/>
                  </a:ext>
                </a:extLst>
              </a:tr>
              <a:tr h="643269">
                <a:tc>
                  <a:txBody>
                    <a:bodyPr/>
                    <a:lstStyle/>
                    <a:p>
                      <a:pPr>
                        <a:lnSpc>
                          <a:spcPct val="115000"/>
                        </a:lnSpc>
                        <a:spcAft>
                          <a:spcPts val="800"/>
                        </a:spcAft>
                        <a:buNone/>
                      </a:pPr>
                      <a:r>
                        <a:rPr lang="en-US" sz="2000" kern="100" dirty="0">
                          <a:effectLst/>
                        </a:rPr>
                        <a:t>Event handling</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a:effectLst/>
                        </a:rPr>
                        <a:t>❌ Not supported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a:effectLst/>
                        </a:rPr>
                        <a:t>✅ Supported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251897075"/>
                  </a:ext>
                </a:extLst>
              </a:tr>
              <a:tr h="643269">
                <a:tc>
                  <a:txBody>
                    <a:bodyPr/>
                    <a:lstStyle/>
                    <a:p>
                      <a:pPr>
                        <a:lnSpc>
                          <a:spcPct val="115000"/>
                        </a:lnSpc>
                        <a:spcAft>
                          <a:spcPts val="800"/>
                        </a:spcAft>
                        <a:buNone/>
                      </a:pPr>
                      <a:r>
                        <a:rPr lang="en-US" sz="2000" kern="100" dirty="0">
                          <a:effectLst/>
                        </a:rPr>
                        <a:t>AOP &amp; lifecycle support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a:effectLst/>
                        </a:rPr>
                        <a:t>❌ Limited</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a:effectLst/>
                        </a:rPr>
                        <a:t>✅ Full support</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924260466"/>
                  </a:ext>
                </a:extLst>
              </a:tr>
              <a:tr h="643269">
                <a:tc>
                  <a:txBody>
                    <a:bodyPr/>
                    <a:lstStyle/>
                    <a:p>
                      <a:pPr>
                        <a:lnSpc>
                          <a:spcPct val="115000"/>
                        </a:lnSpc>
                        <a:spcAft>
                          <a:spcPts val="800"/>
                        </a:spcAft>
                        <a:buNone/>
                      </a:pPr>
                      <a:r>
                        <a:rPr lang="en-US" sz="2000" kern="100" dirty="0">
                          <a:effectLst/>
                        </a:rPr>
                        <a:t>Common usage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dirty="0">
                          <a:effectLst/>
                        </a:rPr>
                        <a:t>Rare</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buNone/>
                      </a:pPr>
                      <a:r>
                        <a:rPr lang="en-US" sz="2000" kern="100" dirty="0">
                          <a:effectLst/>
                        </a:rPr>
                        <a:t>Standard in Spring apps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231039905"/>
                  </a:ext>
                </a:extLst>
              </a:tr>
            </a:tbl>
          </a:graphicData>
        </a:graphic>
      </p:graphicFrame>
    </p:spTree>
    <p:extLst>
      <p:ext uri="{BB962C8B-B14F-4D97-AF65-F5344CB8AC3E}">
        <p14:creationId xmlns:p14="http://schemas.microsoft.com/office/powerpoint/2010/main" val="3398646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A76D-2B51-2932-D03F-28C785128191}"/>
              </a:ext>
            </a:extLst>
          </p:cNvPr>
          <p:cNvSpPr>
            <a:spLocks noGrp="1"/>
          </p:cNvSpPr>
          <p:nvPr>
            <p:ph type="title"/>
          </p:nvPr>
        </p:nvSpPr>
        <p:spPr>
          <a:xfrm>
            <a:off x="340242" y="138223"/>
            <a:ext cx="11013558" cy="1552465"/>
          </a:xfrm>
        </p:spPr>
        <p:txBody>
          <a:bodyPr/>
          <a:lstStyle/>
          <a:p>
            <a:r>
              <a:rPr lang="en-US" b="1" dirty="0"/>
              <a:t>3. Spring Annotation</a:t>
            </a:r>
            <a:br>
              <a:rPr lang="en-US" dirty="0"/>
            </a:br>
            <a:endParaRPr lang="en-US" dirty="0"/>
          </a:p>
        </p:txBody>
      </p:sp>
      <p:sp>
        <p:nvSpPr>
          <p:cNvPr id="3" name="Content Placeholder 2">
            <a:extLst>
              <a:ext uri="{FF2B5EF4-FFF2-40B4-BE49-F238E27FC236}">
                <a16:creationId xmlns:a16="http://schemas.microsoft.com/office/drawing/2014/main" id="{72F97F2A-860D-63E8-44D6-A80ED86A4679}"/>
              </a:ext>
            </a:extLst>
          </p:cNvPr>
          <p:cNvSpPr>
            <a:spLocks noGrp="1"/>
          </p:cNvSpPr>
          <p:nvPr>
            <p:ph idx="1"/>
          </p:nvPr>
        </p:nvSpPr>
        <p:spPr>
          <a:xfrm>
            <a:off x="340242" y="1212112"/>
            <a:ext cx="11589488" cy="5390707"/>
          </a:xfrm>
        </p:spPr>
        <p:txBody>
          <a:bodyPr>
            <a:normAutofit lnSpcReduction="10000"/>
          </a:bodyPr>
          <a:lstStyle/>
          <a:p>
            <a:pPr lvl="0" algn="just"/>
            <a:r>
              <a:rPr lang="en-US" b="1" dirty="0"/>
              <a:t>@Component: </a:t>
            </a:r>
            <a:r>
              <a:rPr lang="en-US" dirty="0"/>
              <a:t>Marks a class as a Spring bean, allowing Spring to automatically detect and manage it during </a:t>
            </a:r>
            <a:r>
              <a:rPr lang="en-US" dirty="0" err="1"/>
              <a:t>classpath</a:t>
            </a:r>
            <a:r>
              <a:rPr lang="en-US" dirty="0"/>
              <a:t> scanning.</a:t>
            </a:r>
          </a:p>
          <a:p>
            <a:pPr lvl="0" algn="just"/>
            <a:r>
              <a:rPr lang="en-US" b="1" dirty="0"/>
              <a:t>@Autowired: </a:t>
            </a:r>
            <a:r>
              <a:rPr lang="en-US" dirty="0"/>
              <a:t>Automatically injects dependencies into a class. It can be used on fields, constructors, or methods, allowing Spring to resolve and inject the required beans.</a:t>
            </a:r>
          </a:p>
          <a:p>
            <a:pPr lvl="0" algn="just"/>
            <a:r>
              <a:rPr lang="en-US" b="1" dirty="0"/>
              <a:t>@Bean: </a:t>
            </a:r>
            <a:r>
              <a:rPr lang="en-US" dirty="0"/>
              <a:t>Defines a Spring bean explicitly within a configuration class. This is used to create and configure beans that are not automatically detected by </a:t>
            </a:r>
            <a:r>
              <a:rPr lang="en-US" dirty="0" err="1"/>
              <a:t>classpath</a:t>
            </a:r>
            <a:r>
              <a:rPr lang="en-US" dirty="0"/>
              <a:t> scanning.</a:t>
            </a:r>
          </a:p>
          <a:p>
            <a:pPr lvl="0" algn="just"/>
            <a:r>
              <a:rPr lang="en-US" b="1" dirty="0"/>
              <a:t>@Configuration: </a:t>
            </a:r>
            <a:r>
              <a:rPr lang="en-US" dirty="0"/>
              <a:t>Indicates that a class contains bean definitions and acts as a source of bean configuration. It is used to mark a class as a configuration class that contains methods annotated with @Bean to define beans.</a:t>
            </a:r>
          </a:p>
          <a:p>
            <a:pPr algn="just"/>
            <a:r>
              <a:rPr lang="en-US" dirty="0"/>
              <a:t>These annotations are key for managing the Spring IoC (Inversion of Control) container and defining dependencies in our application.</a:t>
            </a:r>
          </a:p>
          <a:p>
            <a:pPr algn="just"/>
            <a:endParaRPr lang="en-US" dirty="0"/>
          </a:p>
        </p:txBody>
      </p:sp>
    </p:spTree>
    <p:extLst>
      <p:ext uri="{BB962C8B-B14F-4D97-AF65-F5344CB8AC3E}">
        <p14:creationId xmlns:p14="http://schemas.microsoft.com/office/powerpoint/2010/main" val="24513213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B8A1C-D2D7-8DFE-0333-CE42932D145C}"/>
              </a:ext>
            </a:extLst>
          </p:cNvPr>
          <p:cNvSpPr>
            <a:spLocks noGrp="1"/>
          </p:cNvSpPr>
          <p:nvPr>
            <p:ph type="title"/>
          </p:nvPr>
        </p:nvSpPr>
        <p:spPr>
          <a:xfrm>
            <a:off x="838200" y="318977"/>
            <a:ext cx="10515600" cy="1371711"/>
          </a:xfrm>
        </p:spPr>
        <p:txBody>
          <a:bodyPr>
            <a:normAutofit/>
          </a:bodyPr>
          <a:lstStyle/>
          <a:p>
            <a:r>
              <a:rPr lang="en-US" sz="4300" b="1" dirty="0"/>
              <a:t>Framework of Frameworks</a:t>
            </a:r>
            <a:br>
              <a:rPr lang="en-US" sz="4300" dirty="0"/>
            </a:br>
            <a:endParaRPr lang="en-US" sz="4300" dirty="0"/>
          </a:p>
        </p:txBody>
      </p:sp>
      <p:sp>
        <p:nvSpPr>
          <p:cNvPr id="3" name="Content Placeholder 2">
            <a:extLst>
              <a:ext uri="{FF2B5EF4-FFF2-40B4-BE49-F238E27FC236}">
                <a16:creationId xmlns:a16="http://schemas.microsoft.com/office/drawing/2014/main" id="{6607BF96-E727-84F8-A776-29860747E99A}"/>
              </a:ext>
            </a:extLst>
          </p:cNvPr>
          <p:cNvSpPr>
            <a:spLocks noGrp="1"/>
          </p:cNvSpPr>
          <p:nvPr>
            <p:ph idx="1"/>
          </p:nvPr>
        </p:nvSpPr>
        <p:spPr>
          <a:xfrm>
            <a:off x="838200" y="1807535"/>
            <a:ext cx="10515600" cy="4369428"/>
          </a:xfrm>
        </p:spPr>
        <p:txBody>
          <a:bodyPr/>
          <a:lstStyle/>
          <a:p>
            <a:r>
              <a:rPr lang="en-US" dirty="0"/>
              <a:t>Comprehensive Ecosystem</a:t>
            </a:r>
          </a:p>
          <a:p>
            <a:r>
              <a:rPr lang="en-US" dirty="0"/>
              <a:t>Modularity and Flexibility</a:t>
            </a:r>
          </a:p>
          <a:p>
            <a:r>
              <a:rPr lang="en-US" dirty="0"/>
              <a:t>Support for Industry Standards</a:t>
            </a:r>
          </a:p>
          <a:p>
            <a:r>
              <a:rPr lang="en-US" dirty="0"/>
              <a:t>Productivity and Ease of Use</a:t>
            </a:r>
          </a:p>
          <a:p>
            <a:r>
              <a:rPr lang="en-US" dirty="0"/>
              <a:t>Strong Community and Support</a:t>
            </a:r>
          </a:p>
          <a:p>
            <a:r>
              <a:rPr lang="en-US" dirty="0"/>
              <a:t>Integration with Other Frameworks</a:t>
            </a:r>
          </a:p>
          <a:p>
            <a:endParaRPr lang="en-US" dirty="0"/>
          </a:p>
        </p:txBody>
      </p:sp>
    </p:spTree>
    <p:extLst>
      <p:ext uri="{BB962C8B-B14F-4D97-AF65-F5344CB8AC3E}">
        <p14:creationId xmlns:p14="http://schemas.microsoft.com/office/powerpoint/2010/main" val="1553724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A54DC-390B-35C7-2758-7E8B95A4EB95}"/>
              </a:ext>
            </a:extLst>
          </p:cNvPr>
          <p:cNvSpPr>
            <a:spLocks noGrp="1"/>
          </p:cNvSpPr>
          <p:nvPr>
            <p:ph type="title"/>
          </p:nvPr>
        </p:nvSpPr>
        <p:spPr/>
        <p:txBody>
          <a:bodyPr>
            <a:normAutofit/>
          </a:bodyPr>
          <a:lstStyle/>
          <a:p>
            <a:r>
              <a:rPr lang="en-US" sz="4300" b="1" dirty="0"/>
              <a:t>Spring Framework Demand In Market</a:t>
            </a:r>
            <a:br>
              <a:rPr lang="en-US" sz="4300" dirty="0"/>
            </a:br>
            <a:endParaRPr lang="en-US" sz="4300" dirty="0"/>
          </a:p>
        </p:txBody>
      </p:sp>
      <p:sp>
        <p:nvSpPr>
          <p:cNvPr id="3" name="Content Placeholder 2">
            <a:extLst>
              <a:ext uri="{FF2B5EF4-FFF2-40B4-BE49-F238E27FC236}">
                <a16:creationId xmlns:a16="http://schemas.microsoft.com/office/drawing/2014/main" id="{168C88CF-FB66-06E6-FC76-1CC3400BA324}"/>
              </a:ext>
            </a:extLst>
          </p:cNvPr>
          <p:cNvSpPr>
            <a:spLocks noGrp="1"/>
          </p:cNvSpPr>
          <p:nvPr>
            <p:ph idx="1"/>
          </p:nvPr>
        </p:nvSpPr>
        <p:spPr/>
        <p:txBody>
          <a:bodyPr/>
          <a:lstStyle/>
          <a:p>
            <a:r>
              <a:rPr lang="en-US" b="1" dirty="0"/>
              <a:t>High Adoption Rate</a:t>
            </a:r>
          </a:p>
          <a:p>
            <a:r>
              <a:rPr lang="en-US" b="1" dirty="0"/>
              <a:t>Market Share</a:t>
            </a:r>
          </a:p>
          <a:p>
            <a:r>
              <a:rPr lang="en-US" b="1" dirty="0"/>
              <a:t>Competitive Landscape</a:t>
            </a:r>
          </a:p>
          <a:p>
            <a:r>
              <a:rPr lang="en-US" b="1" dirty="0"/>
              <a:t>Industry Growth</a:t>
            </a:r>
          </a:p>
          <a:p>
            <a:r>
              <a:rPr lang="en-US" b="1" dirty="0"/>
              <a:t>Career Growth</a:t>
            </a:r>
            <a:endParaRPr lang="en-US" dirty="0"/>
          </a:p>
        </p:txBody>
      </p:sp>
    </p:spTree>
    <p:extLst>
      <p:ext uri="{BB962C8B-B14F-4D97-AF65-F5344CB8AC3E}">
        <p14:creationId xmlns:p14="http://schemas.microsoft.com/office/powerpoint/2010/main" val="4073880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B451A-17AF-C2B4-C1E2-0DFC2759C41D}"/>
              </a:ext>
            </a:extLst>
          </p:cNvPr>
          <p:cNvSpPr>
            <a:spLocks noGrp="1"/>
          </p:cNvSpPr>
          <p:nvPr>
            <p:ph type="title"/>
          </p:nvPr>
        </p:nvSpPr>
        <p:spPr>
          <a:xfrm>
            <a:off x="838200" y="681037"/>
            <a:ext cx="10515600" cy="1009651"/>
          </a:xfrm>
        </p:spPr>
        <p:txBody>
          <a:bodyPr>
            <a:normAutofit fontScale="90000"/>
          </a:bodyPr>
          <a:lstStyle/>
          <a:p>
            <a:r>
              <a:rPr lang="en-US" sz="4300" b="1" dirty="0"/>
              <a:t>Why to use Spring?</a:t>
            </a:r>
            <a:br>
              <a:rPr lang="en-US" sz="4300" dirty="0"/>
            </a:br>
            <a:endParaRPr lang="en-US" sz="4300" dirty="0"/>
          </a:p>
        </p:txBody>
      </p:sp>
      <p:sp>
        <p:nvSpPr>
          <p:cNvPr id="3" name="Content Placeholder 2">
            <a:extLst>
              <a:ext uri="{FF2B5EF4-FFF2-40B4-BE49-F238E27FC236}">
                <a16:creationId xmlns:a16="http://schemas.microsoft.com/office/drawing/2014/main" id="{F3421086-A40E-3C47-BE52-27EB37E980B2}"/>
              </a:ext>
            </a:extLst>
          </p:cNvPr>
          <p:cNvSpPr>
            <a:spLocks noGrp="1"/>
          </p:cNvSpPr>
          <p:nvPr>
            <p:ph idx="1"/>
          </p:nvPr>
        </p:nvSpPr>
        <p:spPr/>
        <p:txBody>
          <a:bodyPr/>
          <a:lstStyle/>
          <a:p>
            <a:pPr marL="0" indent="0" algn="just">
              <a:buNone/>
            </a:pPr>
            <a:r>
              <a:rPr lang="en-US" dirty="0"/>
              <a:t>Spring framework is a Java platform that is open source. When it comes to size and transparency, Spring is a featherweight. Spring framework's basic version is about 2MB in size. </a:t>
            </a:r>
          </a:p>
          <a:p>
            <a:pPr marL="0" indent="0" algn="just">
              <a:buNone/>
            </a:pPr>
            <a:r>
              <a:rPr lang="en-US" dirty="0"/>
              <a:t>The Spring Framework's core capabilities can be used to create any Java program, however there are modifications for constructing web applications on top of the Java EE platform. By offering a POJO-based programming model, the Spring framework aims to make J2EE development easier to use and to promote good programming habits.</a:t>
            </a:r>
          </a:p>
          <a:p>
            <a:pPr algn="just"/>
            <a:endParaRPr lang="en-US" dirty="0"/>
          </a:p>
        </p:txBody>
      </p:sp>
    </p:spTree>
    <p:extLst>
      <p:ext uri="{BB962C8B-B14F-4D97-AF65-F5344CB8AC3E}">
        <p14:creationId xmlns:p14="http://schemas.microsoft.com/office/powerpoint/2010/main" val="2637595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E063-3828-A5A1-FC3E-32EB2543C12C}"/>
              </a:ext>
            </a:extLst>
          </p:cNvPr>
          <p:cNvSpPr>
            <a:spLocks noGrp="1"/>
          </p:cNvSpPr>
          <p:nvPr>
            <p:ph type="title"/>
          </p:nvPr>
        </p:nvSpPr>
        <p:spPr>
          <a:xfrm>
            <a:off x="838200" y="244549"/>
            <a:ext cx="10515600" cy="1446139"/>
          </a:xfrm>
        </p:spPr>
        <p:txBody>
          <a:bodyPr>
            <a:normAutofit/>
          </a:bodyPr>
          <a:lstStyle/>
          <a:p>
            <a:r>
              <a:rPr lang="en-US" sz="4300" b="1" dirty="0"/>
              <a:t>Applications</a:t>
            </a:r>
            <a:r>
              <a:rPr lang="en-US" b="1" dirty="0"/>
              <a:t> of Spring</a:t>
            </a:r>
            <a:br>
              <a:rPr lang="en-US" dirty="0"/>
            </a:br>
            <a:endParaRPr lang="en-US" dirty="0"/>
          </a:p>
        </p:txBody>
      </p:sp>
      <p:sp>
        <p:nvSpPr>
          <p:cNvPr id="3" name="Content Placeholder 2">
            <a:extLst>
              <a:ext uri="{FF2B5EF4-FFF2-40B4-BE49-F238E27FC236}">
                <a16:creationId xmlns:a16="http://schemas.microsoft.com/office/drawing/2014/main" id="{C4D0134F-946C-8A29-5058-A397EC1A951E}"/>
              </a:ext>
            </a:extLst>
          </p:cNvPr>
          <p:cNvSpPr>
            <a:spLocks noGrp="1"/>
          </p:cNvSpPr>
          <p:nvPr>
            <p:ph idx="1"/>
          </p:nvPr>
        </p:nvSpPr>
        <p:spPr>
          <a:xfrm>
            <a:off x="733647" y="1148316"/>
            <a:ext cx="10813311" cy="5603358"/>
          </a:xfrm>
        </p:spPr>
        <p:txBody>
          <a:bodyPr>
            <a:normAutofit/>
          </a:bodyPr>
          <a:lstStyle/>
          <a:p>
            <a:pPr lvl="0" algn="just"/>
            <a:r>
              <a:rPr lang="en-US" sz="2600" b="1" dirty="0"/>
              <a:t>POJO Based: </a:t>
            </a:r>
            <a:r>
              <a:rPr lang="en-US" sz="2600" dirty="0"/>
              <a:t>Spring allows developers to use POJOs to create enterprise-class apps. The advantage of using simply POJOs is that you don't require an EJB container product like an application server; instead, you may use a powerful servlet container like Tomcat or a commercial product.</a:t>
            </a:r>
          </a:p>
          <a:p>
            <a:pPr lvl="0" algn="just"/>
            <a:r>
              <a:rPr lang="en-US" sz="2600" b="1" dirty="0"/>
              <a:t>Modular</a:t>
            </a:r>
            <a:r>
              <a:rPr lang="en-US" sz="2600" dirty="0"/>
              <a:t>: Spring is set up in a modular approach. Even if there are a lot of packages and classes, you only need to worry about the ones you need and ignore the rest.</a:t>
            </a:r>
          </a:p>
          <a:p>
            <a:r>
              <a:rPr lang="en-US" sz="2400" b="1" dirty="0"/>
              <a:t>Spring works well with other tools:</a:t>
            </a:r>
            <a:r>
              <a:rPr lang="en-US" sz="2400" dirty="0"/>
              <a:t> </a:t>
            </a:r>
            <a:r>
              <a:rPr lang="en-US" sz="2600" dirty="0"/>
              <a:t>Instead of creating everything from scratch, it uses:</a:t>
            </a:r>
          </a:p>
          <a:p>
            <a:pPr marL="914400" lvl="1" indent="-457200">
              <a:buFont typeface="+mj-lt"/>
              <a:buAutoNum type="alphaLcParenR"/>
            </a:pPr>
            <a:r>
              <a:rPr lang="en-US" sz="2000" dirty="0"/>
              <a:t>ORM tools (for database access)</a:t>
            </a:r>
          </a:p>
          <a:p>
            <a:pPr marL="914400" lvl="1" indent="-457200">
              <a:buFont typeface="+mj-lt"/>
              <a:buAutoNum type="alphaLcParenR"/>
            </a:pPr>
            <a:r>
              <a:rPr lang="en-US" sz="2000" dirty="0"/>
              <a:t>Logging tools (to track what’s happening)</a:t>
            </a:r>
          </a:p>
          <a:p>
            <a:pPr marL="914400" lvl="1" indent="-457200">
              <a:buFont typeface="+mj-lt"/>
              <a:buAutoNum type="alphaLcParenR"/>
            </a:pPr>
            <a:r>
              <a:rPr lang="en-US" sz="2000" dirty="0"/>
              <a:t>Java EE features</a:t>
            </a:r>
          </a:p>
          <a:p>
            <a:pPr marL="914400" lvl="1" indent="-457200">
              <a:buFont typeface="+mj-lt"/>
              <a:buAutoNum type="alphaLcParenR"/>
            </a:pPr>
            <a:r>
              <a:rPr lang="en-US" sz="2000" dirty="0"/>
              <a:t>Quartz and JDK timers (for scheduling tasks)</a:t>
            </a:r>
          </a:p>
          <a:p>
            <a:pPr marL="914400" lvl="1" indent="-457200">
              <a:buFont typeface="+mj-lt"/>
              <a:buAutoNum type="alphaLcParenR"/>
            </a:pPr>
            <a:r>
              <a:rPr lang="en-US" sz="2000" dirty="0"/>
              <a:t>Various view technologies (for building user interfaces)</a:t>
            </a:r>
          </a:p>
          <a:p>
            <a:pPr lvl="0" algn="just"/>
            <a:endParaRPr lang="en-US" sz="2600" dirty="0"/>
          </a:p>
          <a:p>
            <a:pPr algn="just"/>
            <a:endParaRPr lang="en-US" sz="2600" dirty="0"/>
          </a:p>
        </p:txBody>
      </p:sp>
    </p:spTree>
    <p:extLst>
      <p:ext uri="{BB962C8B-B14F-4D97-AF65-F5344CB8AC3E}">
        <p14:creationId xmlns:p14="http://schemas.microsoft.com/office/powerpoint/2010/main" val="1074090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52F811-EAF3-EC09-9694-6567B561E910}"/>
              </a:ext>
            </a:extLst>
          </p:cNvPr>
          <p:cNvSpPr>
            <a:spLocks noGrp="1"/>
          </p:cNvSpPr>
          <p:nvPr>
            <p:ph idx="1"/>
          </p:nvPr>
        </p:nvSpPr>
        <p:spPr>
          <a:xfrm>
            <a:off x="584791" y="467833"/>
            <a:ext cx="11121655" cy="6028660"/>
          </a:xfrm>
        </p:spPr>
        <p:txBody>
          <a:bodyPr>
            <a:normAutofit fontScale="92500" lnSpcReduction="10000"/>
          </a:bodyPr>
          <a:lstStyle/>
          <a:p>
            <a:pPr lvl="0" algn="just"/>
            <a:r>
              <a:rPr lang="en-US" sz="2600" b="1" dirty="0"/>
              <a:t>Spring makes testing easy.</a:t>
            </a:r>
            <a:r>
              <a:rPr lang="en-US" sz="2600" dirty="0"/>
              <a:t> It separates code that depends on the environment, so you can test your app without needing the full setup. Plus, it uses simple Java objects (POJOs), which makes it easy to add fake data for testing using dependency injection.</a:t>
            </a:r>
          </a:p>
          <a:p>
            <a:pPr marL="0" lvl="0" indent="0" algn="just">
              <a:buNone/>
            </a:pPr>
            <a:endParaRPr lang="en-US" sz="2600" dirty="0"/>
          </a:p>
          <a:p>
            <a:pPr lvl="0" algn="just"/>
            <a:r>
              <a:rPr lang="en-US" sz="2600" b="1" dirty="0"/>
              <a:t>Web MVC: </a:t>
            </a:r>
            <a:r>
              <a:rPr lang="en-US" sz="2600" dirty="0"/>
              <a:t>Spring's web framework is a well-designed web MVC framework that is an excellent alternative to web frameworks like Struts and other over-engineered or less popular web frameworks.</a:t>
            </a:r>
          </a:p>
          <a:p>
            <a:pPr marL="0" lvl="0" indent="0" algn="just">
              <a:buNone/>
            </a:pPr>
            <a:endParaRPr lang="en-US" sz="2600" dirty="0"/>
          </a:p>
          <a:p>
            <a:pPr lvl="0" algn="just"/>
            <a:r>
              <a:rPr lang="en-US" sz="2600" b="1" dirty="0"/>
              <a:t>Central Exception Handling: </a:t>
            </a:r>
            <a:r>
              <a:rPr lang="en-US" sz="2600" dirty="0"/>
              <a:t>Spring provides a handy API for converting technology-specific exceptions (such as those raised by JDBC, Hibernate) into consistent, unchecked exceptions.</a:t>
            </a:r>
          </a:p>
          <a:p>
            <a:pPr marL="0" lvl="0" indent="0" algn="just">
              <a:buNone/>
            </a:pPr>
            <a:endParaRPr lang="en-US" sz="2600" dirty="0"/>
          </a:p>
          <a:p>
            <a:pPr lvl="0" algn="just"/>
            <a:r>
              <a:rPr lang="en-US" sz="2600" b="1" dirty="0"/>
              <a:t>Lightweight: </a:t>
            </a:r>
            <a:r>
              <a:rPr lang="en-US" sz="2600" dirty="0"/>
              <a:t>IoC containers are typically lightweight, especially when compared to EJB containers, for example. This is useful for creating and distributing programmers on systems with limited memory and CPU resources.</a:t>
            </a:r>
          </a:p>
          <a:p>
            <a:pPr algn="just"/>
            <a:endParaRPr lang="en-US" sz="2600" dirty="0"/>
          </a:p>
        </p:txBody>
      </p:sp>
    </p:spTree>
    <p:extLst>
      <p:ext uri="{BB962C8B-B14F-4D97-AF65-F5344CB8AC3E}">
        <p14:creationId xmlns:p14="http://schemas.microsoft.com/office/powerpoint/2010/main" val="1041997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7FA53-0BDB-3914-6355-300276708233}"/>
              </a:ext>
            </a:extLst>
          </p:cNvPr>
          <p:cNvSpPr>
            <a:spLocks noGrp="1"/>
          </p:cNvSpPr>
          <p:nvPr>
            <p:ph type="title"/>
          </p:nvPr>
        </p:nvSpPr>
        <p:spPr/>
        <p:txBody>
          <a:bodyPr>
            <a:normAutofit/>
          </a:bodyPr>
          <a:lstStyle/>
          <a:p>
            <a:r>
              <a:rPr lang="en-US" sz="4300" b="1" dirty="0"/>
              <a:t>Benefits of Using Spring Framework</a:t>
            </a:r>
            <a:br>
              <a:rPr lang="en-US" sz="4300" dirty="0"/>
            </a:br>
            <a:endParaRPr lang="en-US" sz="4300" dirty="0"/>
          </a:p>
        </p:txBody>
      </p:sp>
      <p:sp>
        <p:nvSpPr>
          <p:cNvPr id="3" name="Content Placeholder 2">
            <a:extLst>
              <a:ext uri="{FF2B5EF4-FFF2-40B4-BE49-F238E27FC236}">
                <a16:creationId xmlns:a16="http://schemas.microsoft.com/office/drawing/2014/main" id="{A6F3DA34-0B8C-F584-0BF0-77BC3D45AF4D}"/>
              </a:ext>
            </a:extLst>
          </p:cNvPr>
          <p:cNvSpPr>
            <a:spLocks noGrp="1"/>
          </p:cNvSpPr>
          <p:nvPr>
            <p:ph idx="1"/>
          </p:nvPr>
        </p:nvSpPr>
        <p:spPr>
          <a:xfrm>
            <a:off x="680484" y="1169581"/>
            <a:ext cx="10673316" cy="5007382"/>
          </a:xfrm>
        </p:spPr>
        <p:txBody>
          <a:bodyPr>
            <a:normAutofit fontScale="92500"/>
          </a:bodyPr>
          <a:lstStyle/>
          <a:p>
            <a:pPr lvl="0" algn="just"/>
            <a:r>
              <a:rPr lang="en-US" b="1" dirty="0"/>
              <a:t>Simplified Development:</a:t>
            </a:r>
            <a:r>
              <a:rPr lang="en-US" dirty="0"/>
              <a:t> Spring reduces boilerplate code with features like Dependency Injection and AOP, making development faster and easier.</a:t>
            </a:r>
          </a:p>
          <a:p>
            <a:pPr lvl="0" algn="just"/>
            <a:r>
              <a:rPr lang="en-US" b="1" dirty="0"/>
              <a:t>Loose Coupling:</a:t>
            </a:r>
            <a:r>
              <a:rPr lang="en-US" dirty="0"/>
              <a:t> Dependency Injection ensures components are loosely coupled, improving maintainability and testability.</a:t>
            </a:r>
          </a:p>
          <a:p>
            <a:pPr lvl="0" algn="just"/>
            <a:r>
              <a:rPr lang="en-US" b="1" dirty="0"/>
              <a:t>Modular: </a:t>
            </a:r>
            <a:r>
              <a:rPr lang="en-US" dirty="0"/>
              <a:t>Spring's modular architecture allows developers to use only the required components, improving flexibility and efficiency.</a:t>
            </a:r>
          </a:p>
          <a:p>
            <a:pPr lvl="0" algn="just"/>
            <a:r>
              <a:rPr lang="en-US" b="1" dirty="0"/>
              <a:t>Integration Support:</a:t>
            </a:r>
            <a:r>
              <a:rPr lang="en-US" dirty="0"/>
              <a:t> Spring provides built-in support for various technologies like JDBC, JPA, making integration with other systems seamless.</a:t>
            </a:r>
          </a:p>
          <a:p>
            <a:pPr lvl="0" algn="just"/>
            <a:r>
              <a:rPr lang="en-US" b="1" dirty="0"/>
              <a:t>Scalability: </a:t>
            </a:r>
            <a:r>
              <a:rPr lang="en-US" dirty="0"/>
              <a:t>Spring's lightweight nature and support for various web and enterprise components make it highly scalable for large applications.</a:t>
            </a:r>
          </a:p>
          <a:p>
            <a:pPr algn="just"/>
            <a:endParaRPr lang="en-US" dirty="0"/>
          </a:p>
        </p:txBody>
      </p:sp>
    </p:spTree>
    <p:extLst>
      <p:ext uri="{BB962C8B-B14F-4D97-AF65-F5344CB8AC3E}">
        <p14:creationId xmlns:p14="http://schemas.microsoft.com/office/powerpoint/2010/main" val="1929014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1808-A0D6-ED68-3E3B-CC78BDDBB441}"/>
              </a:ext>
            </a:extLst>
          </p:cNvPr>
          <p:cNvSpPr>
            <a:spLocks noGrp="1"/>
          </p:cNvSpPr>
          <p:nvPr>
            <p:ph type="title"/>
          </p:nvPr>
        </p:nvSpPr>
        <p:spPr/>
        <p:txBody>
          <a:bodyPr>
            <a:normAutofit/>
          </a:bodyPr>
          <a:lstStyle/>
          <a:p>
            <a:r>
              <a:rPr lang="en-US" sz="4300" b="1" dirty="0"/>
              <a:t>Key Features of Spring Framework</a:t>
            </a:r>
            <a:br>
              <a:rPr lang="en-US" sz="4300" dirty="0"/>
            </a:br>
            <a:endParaRPr lang="en-US" sz="4300" dirty="0"/>
          </a:p>
        </p:txBody>
      </p:sp>
      <p:pic>
        <p:nvPicPr>
          <p:cNvPr id="4" name="Content Placeholder 3">
            <a:extLst>
              <a:ext uri="{FF2B5EF4-FFF2-40B4-BE49-F238E27FC236}">
                <a16:creationId xmlns:a16="http://schemas.microsoft.com/office/drawing/2014/main" id="{0B0F646B-E855-C1FE-6CE8-E776AFC916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275907"/>
            <a:ext cx="10917933" cy="5124893"/>
          </a:xfrm>
          <a:prstGeom prst="rect">
            <a:avLst/>
          </a:prstGeom>
        </p:spPr>
      </p:pic>
    </p:spTree>
    <p:extLst>
      <p:ext uri="{BB962C8B-B14F-4D97-AF65-F5344CB8AC3E}">
        <p14:creationId xmlns:p14="http://schemas.microsoft.com/office/powerpoint/2010/main" val="470422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3F0445-1E50-E8F6-1548-CE25CE05A953}"/>
              </a:ext>
            </a:extLst>
          </p:cNvPr>
          <p:cNvSpPr>
            <a:spLocks noGrp="1"/>
          </p:cNvSpPr>
          <p:nvPr>
            <p:ph idx="1"/>
          </p:nvPr>
        </p:nvSpPr>
        <p:spPr>
          <a:xfrm>
            <a:off x="552893" y="829340"/>
            <a:ext cx="10800907" cy="5347623"/>
          </a:xfrm>
        </p:spPr>
        <p:txBody>
          <a:bodyPr>
            <a:normAutofit/>
          </a:bodyPr>
          <a:lstStyle/>
          <a:p>
            <a:pPr lvl="0" algn="just"/>
            <a:r>
              <a:rPr lang="en-US" sz="2600" b="1" dirty="0"/>
              <a:t>Dependency Injection: </a:t>
            </a:r>
            <a:r>
              <a:rPr lang="en-US" sz="2600" dirty="0"/>
              <a:t>Dependency Injection is a design pattern where the Spring container automatically provides the required dependencies to a class, instead of the class creating them itself. This promotes loose coupling, easier testing, and better maintainability by decoupling the object creation and usage.</a:t>
            </a:r>
          </a:p>
          <a:p>
            <a:pPr marL="0" lvl="0" indent="0" algn="just">
              <a:buNone/>
            </a:pPr>
            <a:endParaRPr lang="en-US" sz="2600" dirty="0"/>
          </a:p>
          <a:p>
            <a:pPr lvl="0" algn="just"/>
            <a:r>
              <a:rPr lang="en-US" sz="2600" b="1" dirty="0"/>
              <a:t>Aspect-Oriented Programming (AOP):</a:t>
            </a:r>
            <a:r>
              <a:rPr lang="en-US" sz="2600" dirty="0"/>
              <a:t> AOP allows developers to separate cross-cutting concerns (such as logging, security, and transaction management) from the business logic.</a:t>
            </a:r>
          </a:p>
          <a:p>
            <a:pPr marL="0" lvl="0" indent="0" algn="just">
              <a:buNone/>
            </a:pPr>
            <a:endParaRPr lang="en-US" sz="2600" dirty="0"/>
          </a:p>
          <a:p>
            <a:pPr lvl="0" algn="just"/>
            <a:r>
              <a:rPr lang="en-US" sz="2600" b="1" dirty="0"/>
              <a:t>Transaction Management: </a:t>
            </a:r>
            <a:r>
              <a:rPr lang="en-US" sz="2600" dirty="0"/>
              <a:t>Spring provides a consistent abstraction for managing transactions across various databases and message services.</a:t>
            </a:r>
          </a:p>
          <a:p>
            <a:pPr algn="just"/>
            <a:endParaRPr lang="en-US" sz="2600" dirty="0"/>
          </a:p>
        </p:txBody>
      </p:sp>
    </p:spTree>
    <p:extLst>
      <p:ext uri="{BB962C8B-B14F-4D97-AF65-F5344CB8AC3E}">
        <p14:creationId xmlns:p14="http://schemas.microsoft.com/office/powerpoint/2010/main" val="2968455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3975EF-BAC2-4744-3FEA-DD8879427EC3}"/>
              </a:ext>
            </a:extLst>
          </p:cNvPr>
          <p:cNvSpPr>
            <a:spLocks noGrp="1"/>
          </p:cNvSpPr>
          <p:nvPr>
            <p:ph idx="1"/>
          </p:nvPr>
        </p:nvSpPr>
        <p:spPr>
          <a:xfrm>
            <a:off x="457200" y="797442"/>
            <a:ext cx="10896600" cy="5379521"/>
          </a:xfrm>
        </p:spPr>
        <p:txBody>
          <a:bodyPr>
            <a:normAutofit/>
          </a:bodyPr>
          <a:lstStyle/>
          <a:p>
            <a:pPr lvl="0" algn="just"/>
            <a:r>
              <a:rPr lang="en-US" sz="2600" b="1" dirty="0"/>
              <a:t>Spring MVC:</a:t>
            </a:r>
            <a:r>
              <a:rPr lang="en-US" sz="2600" dirty="0"/>
              <a:t> It is a powerful framework for building web applications that follow the Model-View-Controller pattern.</a:t>
            </a:r>
          </a:p>
          <a:p>
            <a:pPr lvl="0" algn="just"/>
            <a:r>
              <a:rPr lang="en-US" sz="2600" b="1" dirty="0"/>
              <a:t>Spring Security:</a:t>
            </a:r>
            <a:r>
              <a:rPr lang="en-US" sz="2600" dirty="0"/>
              <a:t> Spring provides security features like authentication, authorization, and more.</a:t>
            </a:r>
          </a:p>
          <a:p>
            <a:pPr lvl="0" algn="just"/>
            <a:r>
              <a:rPr lang="en-US" sz="2600" b="1" dirty="0"/>
              <a:t>Spring Data: </a:t>
            </a:r>
            <a:r>
              <a:rPr lang="en-US" sz="2600" dirty="0"/>
              <a:t>Spring Data is a part of the Spring Framework that simplifies database access by providing easy-to-use abstractions for working with relational and non-relational databases.</a:t>
            </a:r>
          </a:p>
          <a:p>
            <a:pPr lvl="0" algn="just"/>
            <a:r>
              <a:rPr lang="en-US" sz="2600" b="1" dirty="0"/>
              <a:t>Spring Batch:</a:t>
            </a:r>
            <a:r>
              <a:rPr lang="en-US" sz="2600" dirty="0"/>
              <a:t> Spring Batch is a framework in Spring for handling large-scale batch processing, such as reading, processing, and writing data in bulk.</a:t>
            </a:r>
          </a:p>
          <a:p>
            <a:pPr algn="just"/>
            <a:r>
              <a:rPr lang="en-US" sz="2600" b="1" dirty="0"/>
              <a:t>Integration with Other Frameworks: </a:t>
            </a:r>
            <a:r>
              <a:rPr lang="en-US" sz="2600" dirty="0"/>
              <a:t>Spring integrates seamlessly with other technologies like Hibernate, JPA and more, making it versatile for various enterprise applications.</a:t>
            </a:r>
          </a:p>
          <a:p>
            <a:pPr lvl="0" algn="just"/>
            <a:endParaRPr lang="en-US" sz="2600" dirty="0"/>
          </a:p>
          <a:p>
            <a:pPr algn="just"/>
            <a:endParaRPr lang="en-US" sz="2600" dirty="0"/>
          </a:p>
        </p:txBody>
      </p:sp>
    </p:spTree>
    <p:extLst>
      <p:ext uri="{BB962C8B-B14F-4D97-AF65-F5344CB8AC3E}">
        <p14:creationId xmlns:p14="http://schemas.microsoft.com/office/powerpoint/2010/main" val="38020583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137</TotalTime>
  <Words>2126</Words>
  <Application>Microsoft Office PowerPoint</Application>
  <PresentationFormat>Widescreen</PresentationFormat>
  <Paragraphs>180</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Aptos</vt:lpstr>
      <vt:lpstr>Aptos Display</vt:lpstr>
      <vt:lpstr>Arial</vt:lpstr>
      <vt:lpstr>Calibri</vt:lpstr>
      <vt:lpstr>Office Theme</vt:lpstr>
      <vt:lpstr>Introduction To Spring Framework </vt:lpstr>
      <vt:lpstr>What is Spring Framework? </vt:lpstr>
      <vt:lpstr>Why to use Spring? </vt:lpstr>
      <vt:lpstr>Applications of Spring </vt:lpstr>
      <vt:lpstr>PowerPoint Presentation</vt:lpstr>
      <vt:lpstr>Benefits of Using Spring Framework </vt:lpstr>
      <vt:lpstr>Key Features of Spring Framework </vt:lpstr>
      <vt:lpstr>PowerPoint Presentation</vt:lpstr>
      <vt:lpstr>PowerPoint Presentation</vt:lpstr>
      <vt:lpstr>Core Concepts of Spring Framework </vt:lpstr>
      <vt:lpstr>PowerPoint Presentation</vt:lpstr>
      <vt:lpstr>PowerPoint Presentation</vt:lpstr>
      <vt:lpstr>PowerPoint Presentation</vt:lpstr>
      <vt:lpstr>2. Inversion of Control (IOC) and Inversion of Control (IOC) Container </vt:lpstr>
      <vt:lpstr>In Simple Terms : </vt:lpstr>
      <vt:lpstr>Key Concepts of IoC: </vt:lpstr>
      <vt:lpstr>PowerPoint Presentation</vt:lpstr>
      <vt:lpstr>PowerPoint Presentation</vt:lpstr>
      <vt:lpstr>Inversion of Control (IoC) (In Short) : </vt:lpstr>
      <vt:lpstr>IoC Container in Spring </vt:lpstr>
      <vt:lpstr>PowerPoint Presentation</vt:lpstr>
      <vt:lpstr>3. Spring Annotation </vt:lpstr>
      <vt:lpstr>Framework of Frameworks </vt:lpstr>
      <vt:lpstr>Spring Framework Demand In Market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Gaurav Kothari</dc:creator>
  <cp:lastModifiedBy>Gaurav Kothari</cp:lastModifiedBy>
  <cp:revision>1</cp:revision>
  <dcterms:created xsi:type="dcterms:W3CDTF">2025-10-16T08:18:34Z</dcterms:created>
  <dcterms:modified xsi:type="dcterms:W3CDTF">2025-10-28T09:22:09Z</dcterms:modified>
</cp:coreProperties>
</file>