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5" r:id="rId16"/>
    <p:sldId id="286" r:id="rId17"/>
    <p:sldId id="287" r:id="rId18"/>
    <p:sldId id="288" r:id="rId19"/>
    <p:sldId id="289" r:id="rId20"/>
    <p:sldId id="290" r:id="rId21"/>
    <p:sldId id="283" r:id="rId22"/>
    <p:sldId id="28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09-Jun-21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16563"/>
          </a:xfrm>
        </p:spPr>
        <p:txBody>
          <a:bodyPr>
            <a:normAutofit fontScale="77500" lnSpcReduction="20000"/>
          </a:bodyPr>
          <a:lstStyle/>
          <a:p>
            <a:pPr algn="just" fontAlgn="base">
              <a:buNone/>
            </a:pPr>
            <a:r>
              <a:rPr lang="en-US" b="1" dirty="0" smtClean="0"/>
              <a:t>Driver:</a:t>
            </a:r>
            <a:endParaRPr lang="en-US" dirty="0" smtClean="0"/>
          </a:p>
          <a:p>
            <a:pPr algn="just" fontAlgn="base">
              <a:buNone/>
            </a:pPr>
            <a:r>
              <a:rPr lang="en-US" dirty="0" smtClean="0"/>
              <a:t>     A driver is a software component that provides the facility to a computer to communicate with hardware.</a:t>
            </a:r>
          </a:p>
          <a:p>
            <a:pPr algn="just" fontAlgn="base">
              <a:buNone/>
            </a:pPr>
            <a:endParaRPr lang="en-US" b="1" dirty="0" smtClean="0"/>
          </a:p>
          <a:p>
            <a:pPr algn="just" fontAlgn="base">
              <a:buNone/>
            </a:pPr>
            <a:r>
              <a:rPr lang="en-US" b="1" dirty="0" smtClean="0"/>
              <a:t>JDBC driver: 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     A driver is a software component that provides the facility to interact java application with the database.</a:t>
            </a:r>
          </a:p>
          <a:p>
            <a:pPr algn="just" fontAlgn="base">
              <a:buNone/>
            </a:pPr>
            <a:endParaRPr lang="en-US" b="1" dirty="0" smtClean="0"/>
          </a:p>
          <a:p>
            <a:pPr algn="just" fontAlgn="base">
              <a:buNone/>
            </a:pPr>
            <a:r>
              <a:rPr lang="en-US" b="1" dirty="0" smtClean="0"/>
              <a:t>Types of JDBC drivers:</a:t>
            </a:r>
            <a:endParaRPr lang="en-US" dirty="0" smtClean="0"/>
          </a:p>
          <a:p>
            <a:pPr marL="514350" indent="-514350" algn="just" fontAlgn="base">
              <a:buNone/>
            </a:pPr>
            <a:endParaRPr lang="en-US" dirty="0" smtClean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/>
              <a:t>JDBC-ODBC bridge driver.</a:t>
            </a:r>
            <a:endParaRPr lang="en-US" dirty="0" smtClean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/>
              <a:t>Native-API driver.</a:t>
            </a:r>
            <a:endParaRPr lang="en-US" dirty="0" smtClean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/>
              <a:t>Network-Protocol driver.</a:t>
            </a:r>
            <a:endParaRPr lang="en-US" dirty="0" smtClean="0"/>
          </a:p>
          <a:p>
            <a:pPr marL="514350" lvl="0" indent="-514350" algn="just" fontAlgn="base">
              <a:buFont typeface="+mj-lt"/>
              <a:buAutoNum type="arabicPeriod"/>
            </a:pPr>
            <a:r>
              <a:rPr lang="en-US" b="1" dirty="0" smtClean="0"/>
              <a:t>Thin driver.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pe13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762000"/>
            <a:ext cx="8534400" cy="5482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Thin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Thin driver is a pure java driver which converts JDBC calls directly into the database specific calls. It is a platform independent driver. It is also known as Type 4 or Database-Protocol driver.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err="1" smtClean="0"/>
              <a:t>MySQL's</a:t>
            </a:r>
            <a:r>
              <a:rPr lang="en-US" dirty="0" smtClean="0"/>
              <a:t> Connector/J driver is a Type 4 driver.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102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Advantages:</a:t>
            </a:r>
          </a:p>
          <a:p>
            <a:pPr fontAlgn="base"/>
            <a:endParaRPr lang="en-US" dirty="0" smtClean="0"/>
          </a:p>
          <a:p>
            <a:pPr lvl="0" fontAlgn="base"/>
            <a:r>
              <a:rPr lang="en-US" dirty="0" smtClean="0"/>
              <a:t>Platform independent.</a:t>
            </a:r>
          </a:p>
          <a:p>
            <a:pPr lvl="0" fontAlgn="base"/>
            <a:r>
              <a:rPr lang="en-US" dirty="0" smtClean="0"/>
              <a:t>Faster than all other drivers.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Disadvantages:</a:t>
            </a:r>
          </a:p>
          <a:p>
            <a:pPr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Multiple types of databases can’t be accessed at the same time.</a:t>
            </a:r>
          </a:p>
          <a:p>
            <a:pPr fontAlgn="base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pe14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09600"/>
            <a:ext cx="7848600" cy="5244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WHICH DRIVER SHOULD BE USED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If you are accessing one type of database, such as Oracle, Sybase, or IBM, the preferred driver type is 4.</a:t>
            </a:r>
          </a:p>
          <a:p>
            <a:pPr lvl="0"/>
            <a:r>
              <a:rPr lang="en-US" dirty="0" smtClean="0"/>
              <a:t>If your Java application is accessing multiple types of databases at the same time, type 3 is the preferred driver.</a:t>
            </a:r>
          </a:p>
          <a:p>
            <a:pPr lvl="0"/>
            <a:r>
              <a:rPr lang="en-US" dirty="0" smtClean="0"/>
              <a:t>Type 2 drivers are useful in situations, where a type 3 or type 4 driver is not available yet for your database.</a:t>
            </a:r>
          </a:p>
          <a:p>
            <a:pPr lvl="0"/>
            <a:r>
              <a:rPr lang="en-US" dirty="0" smtClean="0"/>
              <a:t>The type 1 driver is not considered a deployment-level driver, and is typically used for development and testing purposes only.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Steps to connect java application with the database using JDBC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There are 5 steps to connect any java application with the database using JDBC. These steps are as follows: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Register the Driver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Create connection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Create statement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Execute queries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Close connection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Load the JDBC driver: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dirty="0" smtClean="0"/>
              <a:t>First step is to load or register the JDBC driver for the database. Class </a:t>
            </a:r>
            <a:r>
              <a:rPr lang="en-US" dirty="0" err="1" smtClean="0"/>
              <a:t>class</a:t>
            </a:r>
            <a:r>
              <a:rPr lang="en-US" dirty="0" smtClean="0"/>
              <a:t> provides </a:t>
            </a:r>
            <a:r>
              <a:rPr lang="en-US" dirty="0" err="1" smtClean="0"/>
              <a:t>forName</a:t>
            </a:r>
            <a:r>
              <a:rPr lang="en-US" dirty="0" smtClean="0"/>
              <a:t>() method to dynamically load the driver class.</a:t>
            </a:r>
          </a:p>
          <a:p>
            <a:pPr algn="just" fontAlgn="base"/>
            <a:r>
              <a:rPr lang="en-US" b="1" dirty="0" smtClean="0"/>
              <a:t>Syntax:</a:t>
            </a:r>
            <a:r>
              <a:rPr lang="en-US" dirty="0" smtClean="0"/>
              <a:t> </a:t>
            </a:r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driverClassName</a:t>
            </a:r>
            <a:r>
              <a:rPr lang="en-US" dirty="0" smtClean="0"/>
              <a:t>”);</a:t>
            </a:r>
          </a:p>
          <a:p>
            <a:pPr algn="just"/>
            <a:r>
              <a:rPr lang="en-US" dirty="0" smtClean="0"/>
              <a:t>Ex: </a:t>
            </a:r>
            <a:r>
              <a:rPr lang="en-US" dirty="0" err="1" smtClean="0"/>
              <a:t>Class.forName</a:t>
            </a:r>
            <a:r>
              <a:rPr lang="en-US" dirty="0" smtClean="0"/>
              <a:t>(“</a:t>
            </a:r>
            <a:r>
              <a:rPr lang="en-US" dirty="0" err="1" smtClean="0"/>
              <a:t>com.mysql.jdbc.Driver</a:t>
            </a:r>
            <a:r>
              <a:rPr lang="en-US" dirty="0" smtClean="0"/>
              <a:t>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Create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 smtClean="0"/>
              <a:t>Second step is to open a database connection. </a:t>
            </a:r>
            <a:r>
              <a:rPr lang="en-US" dirty="0" err="1" smtClean="0"/>
              <a:t>DriverManager</a:t>
            </a:r>
            <a:r>
              <a:rPr lang="en-US" dirty="0" smtClean="0"/>
              <a:t> class provides the facility to create a connection between a database and the appropriate driver. To open a database connection we can call </a:t>
            </a:r>
            <a:r>
              <a:rPr lang="en-US" dirty="0" err="1" smtClean="0"/>
              <a:t>getConnection</a:t>
            </a:r>
            <a:r>
              <a:rPr lang="en-US" dirty="0" smtClean="0"/>
              <a:t>() method of </a:t>
            </a:r>
            <a:r>
              <a:rPr lang="en-US" dirty="0" err="1" smtClean="0"/>
              <a:t>DriverManager</a:t>
            </a:r>
            <a:r>
              <a:rPr lang="en-US" dirty="0" smtClean="0"/>
              <a:t> class.</a:t>
            </a:r>
          </a:p>
          <a:p>
            <a:pPr fontAlgn="base"/>
            <a:r>
              <a:rPr lang="en-US" sz="1800" b="1" dirty="0" smtClean="0"/>
              <a:t>Syntax:</a:t>
            </a:r>
            <a:r>
              <a:rPr lang="en-US" sz="1800" dirty="0" smtClean="0"/>
              <a:t> Connection con = </a:t>
            </a:r>
            <a:r>
              <a:rPr lang="en-US" sz="1800" dirty="0" err="1" smtClean="0"/>
              <a:t>DriverManager.getConnection</a:t>
            </a:r>
            <a:r>
              <a:rPr lang="en-US" sz="1800" dirty="0" smtClean="0"/>
              <a:t>(</a:t>
            </a:r>
            <a:r>
              <a:rPr lang="en-US" sz="1800" dirty="0" err="1" smtClean="0"/>
              <a:t>url</a:t>
            </a:r>
            <a:r>
              <a:rPr lang="en-US" sz="1800" dirty="0" smtClean="0"/>
              <a:t>, user, password)</a:t>
            </a:r>
          </a:p>
          <a:p>
            <a:pPr fontAlgn="base"/>
            <a:r>
              <a:rPr lang="en-US" sz="1800" dirty="0" smtClean="0"/>
              <a:t>Ex : Connection con =  </a:t>
            </a:r>
            <a:r>
              <a:rPr lang="en-US" sz="1800" dirty="0" err="1" smtClean="0"/>
              <a:t>DriverManager.getConnection</a:t>
            </a:r>
            <a:r>
              <a:rPr lang="en-US" sz="1800" dirty="0" smtClean="0"/>
              <a:t>(“</a:t>
            </a:r>
            <a:r>
              <a:rPr lang="en-US" sz="1800" dirty="0" err="1" smtClean="0"/>
              <a:t>jdbc:mysql</a:t>
            </a:r>
            <a:r>
              <a:rPr lang="en-US" sz="1800" dirty="0" smtClean="0"/>
              <a:t>://localhost:3306/</a:t>
            </a:r>
            <a:r>
              <a:rPr lang="en-US" sz="1800" dirty="0" err="1" smtClean="0"/>
              <a:t>database_name”,”root</a:t>
            </a:r>
            <a:r>
              <a:rPr lang="en-US" sz="1800" dirty="0" smtClean="0"/>
              <a:t>”, ”root”);  </a:t>
            </a:r>
          </a:p>
          <a:p>
            <a:pPr fontAlgn="base">
              <a:buNone/>
            </a:pPr>
            <a:endParaRPr lang="en-US" sz="18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Create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/>
            <a:r>
              <a:rPr lang="en-US" dirty="0" smtClean="0"/>
              <a:t>The </a:t>
            </a:r>
            <a:r>
              <a:rPr lang="en-US" dirty="0" err="1" smtClean="0"/>
              <a:t>createStatement</a:t>
            </a:r>
            <a:r>
              <a:rPr lang="en-US" dirty="0" smtClean="0"/>
              <a:t>() method of Connection interface is used to create </a:t>
            </a:r>
            <a:r>
              <a:rPr lang="en-US" dirty="0" err="1" smtClean="0"/>
              <a:t>statement.The</a:t>
            </a:r>
            <a:r>
              <a:rPr lang="en-US" dirty="0" smtClean="0"/>
              <a:t> statement object is used to execute the query against the database. </a:t>
            </a:r>
          </a:p>
          <a:p>
            <a:pPr algn="just" fontAlgn="base"/>
            <a:r>
              <a:rPr lang="en-US" dirty="0" smtClean="0"/>
              <a:t>.To create a statement object we have to call </a:t>
            </a:r>
            <a:r>
              <a:rPr lang="en-US" dirty="0" err="1" smtClean="0"/>
              <a:t>createStatement</a:t>
            </a:r>
            <a:r>
              <a:rPr lang="en-US" dirty="0" smtClean="0"/>
              <a:t>() method of Connection interface.</a:t>
            </a:r>
          </a:p>
          <a:p>
            <a:pPr algn="just" fontAlgn="base"/>
            <a:r>
              <a:rPr lang="en-US" b="1" dirty="0" smtClean="0"/>
              <a:t>Syntax:</a:t>
            </a:r>
            <a:r>
              <a:rPr lang="en-US" dirty="0" smtClean="0"/>
              <a:t> Statement stmt=</a:t>
            </a:r>
            <a:r>
              <a:rPr lang="en-US" dirty="0" err="1" smtClean="0"/>
              <a:t>con.createStatement</a:t>
            </a:r>
            <a:r>
              <a:rPr lang="en-US" dirty="0" smtClean="0"/>
              <a:t>();</a:t>
            </a:r>
          </a:p>
          <a:p>
            <a:pPr algn="just" fontAlgn="base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Execute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execute methods of Statement interface is used to execute queries to the database. The </a:t>
            </a:r>
            <a:r>
              <a:rPr lang="en-US" dirty="0" err="1" smtClean="0"/>
              <a:t>executeQuery</a:t>
            </a:r>
            <a:r>
              <a:rPr lang="en-US" dirty="0" smtClean="0"/>
              <a:t> method returns the object of </a:t>
            </a:r>
            <a:r>
              <a:rPr lang="en-US" dirty="0" err="1" smtClean="0"/>
              <a:t>ResultSet</a:t>
            </a:r>
            <a:r>
              <a:rPr lang="en-US" dirty="0" smtClean="0"/>
              <a:t> that can be used to get all the records of a table.</a:t>
            </a:r>
          </a:p>
          <a:p>
            <a:r>
              <a:rPr lang="en-US" sz="2400" dirty="0" smtClean="0"/>
              <a:t>Ex: 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 </a:t>
            </a:r>
            <a:r>
              <a:rPr lang="en-US" sz="2400" dirty="0" err="1" smtClean="0"/>
              <a:t>resultSet</a:t>
            </a:r>
            <a:r>
              <a:rPr lang="en-US" sz="2400" dirty="0" smtClean="0"/>
              <a:t> = </a:t>
            </a:r>
            <a:r>
              <a:rPr lang="en-US" sz="2400" dirty="0" err="1" smtClean="0"/>
              <a:t>stmt.executeQuery</a:t>
            </a:r>
            <a:r>
              <a:rPr lang="en-US" sz="2400" dirty="0" smtClean="0"/>
              <a:t>(</a:t>
            </a:r>
            <a:r>
              <a:rPr lang="en-US" sz="2400" dirty="0" err="1" smtClean="0"/>
              <a:t>selectQuery</a:t>
            </a:r>
            <a:r>
              <a:rPr lang="en-US" sz="2400" dirty="0" smtClean="0"/>
              <a:t>); 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JDBC-ODBC bridge driver is a native code driver which uses ODBC driver to connect with the database. It converts JDBC method calls into ODBC function calls. It is also known as Type 1 driver.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The JDBC-ODBC Bridge that comes with JDK 1.2 is a good example of this kind of driver.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Close database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fontAlgn="base">
              <a:buNone/>
            </a:pPr>
            <a:endParaRPr lang="en-US" dirty="0" smtClean="0"/>
          </a:p>
          <a:p>
            <a:pPr algn="just" fontAlgn="base"/>
            <a:r>
              <a:rPr lang="en-US" dirty="0" smtClean="0"/>
              <a:t>After done with the database connection we have to close it. Use close() method of Connection interface to close database connection. The statement and </a:t>
            </a:r>
            <a:r>
              <a:rPr lang="en-US" dirty="0" err="1" smtClean="0"/>
              <a:t>ResultSet</a:t>
            </a:r>
            <a:r>
              <a:rPr lang="en-US" dirty="0" smtClean="0"/>
              <a:t> objects will be closed automatically when we close the connection object.</a:t>
            </a:r>
          </a:p>
          <a:p>
            <a:pPr fontAlgn="base"/>
            <a:r>
              <a:rPr lang="en-US" b="1" dirty="0" smtClean="0"/>
              <a:t>Syntax:</a:t>
            </a:r>
            <a:r>
              <a:rPr lang="en-US" dirty="0" smtClean="0"/>
              <a:t> </a:t>
            </a:r>
            <a:r>
              <a:rPr lang="en-US" dirty="0" err="1" smtClean="0"/>
              <a:t>con.close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229600" cy="62483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etho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8229600" cy="6324599"/>
          </a:xfrm>
        </p:spPr>
      </p:pic>
      <p:sp>
        <p:nvSpPr>
          <p:cNvPr id="5" name="TextBox 4"/>
          <p:cNvSpPr txBox="1"/>
          <p:nvPr/>
        </p:nvSpPr>
        <p:spPr>
          <a:xfrm>
            <a:off x="1752600" y="5511225"/>
            <a:ext cx="67774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(GRANT-gives user's access privileges to database. </a:t>
            </a:r>
          </a:p>
          <a:p>
            <a:r>
              <a:rPr lang="en-US" sz="1600" dirty="0" smtClean="0"/>
              <a:t>REVOKE-withdraw user's access privileges given by using the GRANT command.)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64008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6273225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(COMMIT– commits a Transaction. ROLLBACK– rollbacks a transaction in case of any error occurs.)</a:t>
            </a:r>
          </a:p>
          <a:p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b="1" dirty="0" smtClean="0"/>
              <a:t>Advantages:</a:t>
            </a:r>
          </a:p>
          <a:p>
            <a:pPr fontAlgn="base"/>
            <a:endParaRPr lang="en-US" dirty="0" smtClean="0"/>
          </a:p>
          <a:p>
            <a:pPr lvl="0" fontAlgn="base"/>
            <a:r>
              <a:rPr lang="en-US" dirty="0" smtClean="0"/>
              <a:t>It can be used with any database for which an ODBC driver is installed.</a:t>
            </a:r>
          </a:p>
          <a:p>
            <a:pPr fontAlgn="base">
              <a:buNone/>
            </a:pPr>
            <a:endParaRPr lang="en-US" b="1" dirty="0" smtClean="0"/>
          </a:p>
          <a:p>
            <a:pPr fontAlgn="base">
              <a:buNone/>
            </a:pPr>
            <a:r>
              <a:rPr lang="en-US" b="1" dirty="0" smtClean="0"/>
              <a:t>Disadvantages:</a:t>
            </a:r>
          </a:p>
          <a:p>
            <a:pPr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Performance is not good as it converts JDBC method calls into ODBC function calls.</a:t>
            </a:r>
          </a:p>
          <a:p>
            <a:pPr lvl="0" fontAlgn="base"/>
            <a:r>
              <a:rPr lang="en-US" dirty="0" smtClean="0"/>
              <a:t>ODBC driver needs to be installed on the client machine.</a:t>
            </a:r>
          </a:p>
          <a:p>
            <a:r>
              <a:rPr lang="en-US" dirty="0" smtClean="0"/>
              <a:t>Platform dependent.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pe11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85800"/>
            <a:ext cx="8139113" cy="5310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Native-API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Native-API driver uses the client-side libraries of the database. It converts JDBC method calls into native calls of the database API. It is partially written in java. It is also known as Type 2 driver.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The Oracle Call Interface (OCI) driver is an example of a Type 2 driver.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dirty="0" smtClean="0"/>
              <a:t>Advantages:</a:t>
            </a:r>
          </a:p>
          <a:p>
            <a:pPr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It is faster than a JDBC-ODBC bridge driver.</a:t>
            </a:r>
          </a:p>
          <a:p>
            <a:pPr lvl="0" fontAlgn="base"/>
            <a:endParaRPr lang="en-US" dirty="0" smtClean="0"/>
          </a:p>
          <a:p>
            <a:pPr fontAlgn="base">
              <a:buNone/>
            </a:pPr>
            <a:r>
              <a:rPr lang="en-US" b="1" dirty="0" smtClean="0"/>
              <a:t>Disadvantages:</a:t>
            </a:r>
          </a:p>
          <a:p>
            <a:pPr fontAlgn="base">
              <a:buNone/>
            </a:pPr>
            <a:endParaRPr lang="en-US" dirty="0" smtClean="0"/>
          </a:p>
          <a:p>
            <a:pPr lvl="0" fontAlgn="base"/>
            <a:r>
              <a:rPr lang="en-US" dirty="0" smtClean="0"/>
              <a:t>Platform dependent.</a:t>
            </a:r>
          </a:p>
          <a:p>
            <a:pPr lvl="0" fontAlgn="base"/>
            <a:r>
              <a:rPr lang="en-US" dirty="0" smtClean="0"/>
              <a:t>The vendor client library needs to be installed on the client machine.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ype12.jp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838200"/>
            <a:ext cx="8153400" cy="5387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Network-Protocol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Network-Protocol driver is a pure java driver which uses a middle-tier to converts JDBC calls directly or indirectly into database specific calls. Multiple types of databases can be accessed at the same time. It is a platform independent driver.</a:t>
            </a:r>
          </a:p>
          <a:p>
            <a:pPr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 It is also known as Type 3 or </a:t>
            </a:r>
            <a:r>
              <a:rPr lang="en-US" dirty="0" err="1" smtClean="0"/>
              <a:t>MiddleWare</a:t>
            </a:r>
            <a:r>
              <a:rPr lang="en-US" dirty="0" smtClean="0"/>
              <a:t> driver.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229600" cy="57912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Advantages:</a:t>
            </a:r>
            <a:endParaRPr lang="en-US" dirty="0" smtClean="0"/>
          </a:p>
          <a:p>
            <a:pPr lvl="0" fontAlgn="base"/>
            <a:r>
              <a:rPr lang="en-US" dirty="0" smtClean="0"/>
              <a:t>Platform independent.</a:t>
            </a:r>
          </a:p>
          <a:p>
            <a:pPr lvl="0" fontAlgn="base"/>
            <a:r>
              <a:rPr lang="en-US" dirty="0" smtClean="0"/>
              <a:t>Faster from Type1 and Type2 drivers.</a:t>
            </a:r>
          </a:p>
          <a:p>
            <a:pPr lvl="0" fontAlgn="base"/>
            <a:r>
              <a:rPr lang="en-US" dirty="0" smtClean="0"/>
              <a:t>It follows a three tier communication approach.</a:t>
            </a:r>
          </a:p>
          <a:p>
            <a:pPr lvl="0" fontAlgn="base"/>
            <a:r>
              <a:rPr lang="en-US" dirty="0" smtClean="0"/>
              <a:t>Multiple types of databases can be accessed at the same time.</a:t>
            </a:r>
          </a:p>
          <a:p>
            <a:pPr fontAlgn="base">
              <a:buNone/>
            </a:pPr>
            <a:r>
              <a:rPr lang="en-US" b="1" dirty="0" smtClean="0"/>
              <a:t>Disadvantages:</a:t>
            </a:r>
            <a:endParaRPr lang="en-US" dirty="0" smtClean="0"/>
          </a:p>
          <a:p>
            <a:pPr lvl="0" fontAlgn="base"/>
            <a:r>
              <a:rPr lang="en-US" dirty="0" smtClean="0"/>
              <a:t>It requires database-specific coding to be done in the middle tier.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829</Words>
  <Application>Microsoft Office PowerPoint</Application>
  <PresentationFormat>On-screen Show (4:3)</PresentationFormat>
  <Paragraphs>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1. JDBC-ODBC bridge driver</vt:lpstr>
      <vt:lpstr>Slide 3</vt:lpstr>
      <vt:lpstr>Slide 4</vt:lpstr>
      <vt:lpstr>2. Native-API driver</vt:lpstr>
      <vt:lpstr>Slide 6</vt:lpstr>
      <vt:lpstr>Slide 7</vt:lpstr>
      <vt:lpstr>3. Network-Protocol driver</vt:lpstr>
      <vt:lpstr>Slide 9</vt:lpstr>
      <vt:lpstr>Slide 10</vt:lpstr>
      <vt:lpstr>4. Thin driver</vt:lpstr>
      <vt:lpstr>Slide 12</vt:lpstr>
      <vt:lpstr>Slide 13</vt:lpstr>
      <vt:lpstr>WHICH DRIVER SHOULD BE USED ?</vt:lpstr>
      <vt:lpstr> Steps to connect java application with the database using JDBC</vt:lpstr>
      <vt:lpstr>1. Load the JDBC driver:</vt:lpstr>
      <vt:lpstr>2. Create connection</vt:lpstr>
      <vt:lpstr>3. Create statement</vt:lpstr>
      <vt:lpstr>4. Execute Query</vt:lpstr>
      <vt:lpstr>5. Close database connection</vt:lpstr>
      <vt:lpstr>Slide 21</vt:lpstr>
      <vt:lpstr>Slide 22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user</cp:lastModifiedBy>
  <cp:revision>86</cp:revision>
  <dcterms:created xsi:type="dcterms:W3CDTF">2020-05-22T11:54:08Z</dcterms:created>
  <dcterms:modified xsi:type="dcterms:W3CDTF">2021-06-09T18:25:10Z</dcterms:modified>
</cp:coreProperties>
</file>